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16"/>
  </p:notesMasterIdLst>
  <p:handoutMasterIdLst>
    <p:handoutMasterId r:id="rId17"/>
  </p:handoutMasterIdLst>
  <p:sldIdLst>
    <p:sldId id="351" r:id="rId5"/>
    <p:sldId id="352" r:id="rId6"/>
    <p:sldId id="369" r:id="rId7"/>
    <p:sldId id="353" r:id="rId8"/>
    <p:sldId id="354" r:id="rId9"/>
    <p:sldId id="355" r:id="rId10"/>
    <p:sldId id="360" r:id="rId11"/>
    <p:sldId id="361" r:id="rId12"/>
    <p:sldId id="364" r:id="rId13"/>
    <p:sldId id="368" r:id="rId14"/>
    <p:sldId id="365"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47" userDrawn="1">
          <p15:clr>
            <a:srgbClr val="F26B43"/>
          </p15:clr>
        </p15:guide>
        <p15:guide id="2" pos="7332" userDrawn="1">
          <p15:clr>
            <a:srgbClr val="F26B43"/>
          </p15:clr>
        </p15:guide>
        <p15:guide id="3" orient="horz" pos="346" userDrawn="1">
          <p15:clr>
            <a:srgbClr val="F26B43"/>
          </p15:clr>
        </p15:guide>
        <p15:guide id="4" orient="horz" pos="3974" userDrawn="1">
          <p15:clr>
            <a:srgbClr val="F26B43"/>
          </p15:clr>
        </p15:guide>
        <p15:guide id="5" pos="2555" userDrawn="1">
          <p15:clr>
            <a:srgbClr val="A4A3A4"/>
          </p15:clr>
        </p15:guide>
        <p15:guide id="6" pos="5125" userDrawn="1">
          <p15:clr>
            <a:srgbClr val="A4A3A4"/>
          </p15:clr>
        </p15:guide>
        <p15:guide id="7" orient="horz" pos="1442" userDrawn="1">
          <p15:clr>
            <a:srgbClr val="A4A3A4"/>
          </p15:clr>
        </p15:guide>
        <p15:guide id="8" orient="horz" pos="2878" userDrawn="1">
          <p15:clr>
            <a:srgbClr val="A4A3A4"/>
          </p15:clr>
        </p15:guide>
        <p15:guide id="9" orient="horz" pos="988" userDrawn="1">
          <p15:clr>
            <a:srgbClr val="F26B43"/>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2F2F2"/>
    <a:srgbClr val="05040C"/>
    <a:srgbClr val="FF0000"/>
    <a:srgbClr val="1E1E1E"/>
    <a:srgbClr val="0579AA"/>
    <a:srgbClr val="D7D7D7"/>
    <a:srgbClr val="63727B"/>
    <a:srgbClr val="3D9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69376" autoAdjust="0"/>
  </p:normalViewPr>
  <p:slideViewPr>
    <p:cSldViewPr>
      <p:cViewPr varScale="1">
        <p:scale>
          <a:sx n="64" d="100"/>
          <a:sy n="64" d="100"/>
        </p:scale>
        <p:origin x="1596" y="48"/>
      </p:cViewPr>
      <p:guideLst>
        <p:guide pos="347"/>
        <p:guide pos="7332"/>
        <p:guide orient="horz" pos="346"/>
        <p:guide orient="horz" pos="3974"/>
        <p:guide pos="2555"/>
        <p:guide pos="5125"/>
        <p:guide orient="horz" pos="1442"/>
        <p:guide orient="horz" pos="2878"/>
        <p:guide orient="horz" pos="988"/>
      </p:guideLst>
    </p:cSldViewPr>
  </p:slideViewPr>
  <p:notesTextViewPr>
    <p:cViewPr>
      <p:scale>
        <a:sx n="1" d="1"/>
        <a:sy n="1" d="1"/>
      </p:scale>
      <p:origin x="0" y="0"/>
    </p:cViewPr>
  </p:notesTextViewPr>
  <p:sorterViewPr>
    <p:cViewPr>
      <p:scale>
        <a:sx n="100" d="100"/>
        <a:sy n="100" d="100"/>
      </p:scale>
      <p:origin x="0" y="-3420"/>
    </p:cViewPr>
  </p:sorterViewPr>
  <p:notesViewPr>
    <p:cSldViewPr showGuides="1">
      <p:cViewPr varScale="1">
        <p:scale>
          <a:sx n="77" d="100"/>
          <a:sy n="77" d="100"/>
        </p:scale>
        <p:origin x="243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[Book1]Sheet1!$D$1</c:f>
              <c:strCache>
                <c:ptCount val="1"/>
                <c:pt idx="0">
                  <c:v>year</c:v>
                </c:pt>
              </c:strCache>
            </c:strRef>
          </c:tx>
          <c:spPr>
            <a:ln w="69850" cap="rnd" cmpd="sng" algn="ctr">
              <a:solidFill>
                <a:schemeClr val="accent3">
                  <a:lumMod val="60000"/>
                  <a:lumOff val="40000"/>
                </a:schemeClr>
              </a:solidFill>
              <a:round/>
            </a:ln>
            <a:effectLst/>
          </c:spPr>
          <c:marker>
            <c:symbol val="none"/>
          </c:marker>
          <c:dLbls>
            <c:dLbl>
              <c:idx val="0"/>
              <c:layout/>
              <c:tx>
                <c:rich>
                  <a:bodyPr/>
                  <a:lstStyle/>
                  <a:p>
                    <a:r>
                      <a:rPr lang="en-US" dirty="0" smtClean="0"/>
                      <a:t>$</a:t>
                    </a:r>
                    <a:fld id="{BF658028-3651-4BB7-B8C2-B33603364B28}" type="VALUE">
                      <a:rPr lang="en-US" smtClean="0"/>
                      <a:pPr/>
                      <a:t>[VALUE]</a:t>
                    </a:fld>
                    <a:r>
                      <a:rPr lang="en-US" baseline="0" dirty="0" smtClean="0"/>
                      <a:t> trillion</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r>
                      <a:rPr lang="en-US" smtClean="0"/>
                      <a:t>$</a:t>
                    </a:r>
                    <a:fld id="{4E46E38C-5792-4C56-B76F-625A9F474210}" type="VALUE">
                      <a:rPr lang="en-US" smtClean="0"/>
                      <a:pPr/>
                      <a:t>[VALUE]</a:t>
                    </a:fld>
                    <a:r>
                      <a:rPr lang="en-US" smtClean="0"/>
                      <a:t> trillion</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r>
                      <a:rPr lang="en-US" smtClean="0"/>
                      <a:t>$</a:t>
                    </a:r>
                    <a:fld id="{0A342BDA-D8F8-474C-8106-0EAC84F08FA8}" type="VALUE">
                      <a:rPr lang="en-US" smtClean="0"/>
                      <a:pPr/>
                      <a:t>[VALUE]</a:t>
                    </a:fld>
                    <a:r>
                      <a:rPr lang="en-US" smtClean="0"/>
                      <a:t> trillion</a:t>
                    </a:r>
                  </a:p>
                </c:rich>
              </c:tx>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rgbClr val="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[Book1]Sheet1!$C$2:$C$4</c:f>
              <c:numCache>
                <c:formatCode>General</c:formatCode>
                <c:ptCount val="3"/>
                <c:pt idx="0">
                  <c:v>2015</c:v>
                </c:pt>
                <c:pt idx="1">
                  <c:v>2019</c:v>
                </c:pt>
                <c:pt idx="2">
                  <c:v>2021</c:v>
                </c:pt>
              </c:numCache>
            </c:numRef>
          </c:cat>
          <c:val>
            <c:numRef>
              <c:f>[Book1]Sheet1!$D$2:$D$4</c:f>
              <c:numCache>
                <c:formatCode>General</c:formatCode>
                <c:ptCount val="3"/>
                <c:pt idx="0">
                  <c:v>0.5</c:v>
                </c:pt>
                <c:pt idx="1">
                  <c:v>2</c:v>
                </c:pt>
                <c:pt idx="2">
                  <c:v>6</c:v>
                </c:pt>
              </c:numCache>
            </c:numRef>
          </c:val>
          <c:smooth val="0"/>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847813536"/>
        <c:axId val="-1847811904"/>
      </c:lineChart>
      <c:catAx>
        <c:axId val="-184781353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spc="20" baseline="0">
                <a:solidFill>
                  <a:srgbClr val="000000"/>
                </a:solidFill>
                <a:latin typeface="+mn-lt"/>
                <a:ea typeface="+mn-ea"/>
                <a:cs typeface="+mn-cs"/>
              </a:defRPr>
            </a:pPr>
            <a:endParaRPr lang="en-US"/>
          </a:p>
        </c:txPr>
        <c:crossAx val="-1847811904"/>
        <c:crosses val="autoZero"/>
        <c:auto val="1"/>
        <c:lblAlgn val="ctr"/>
        <c:lblOffset val="100"/>
        <c:noMultiLvlLbl val="0"/>
      </c:catAx>
      <c:valAx>
        <c:axId val="-1847811904"/>
        <c:scaling>
          <c:orientation val="minMax"/>
        </c:scaling>
        <c:delete val="1"/>
        <c:axPos val="l"/>
        <c:numFmt formatCode="General" sourceLinked="1"/>
        <c:majorTickMark val="none"/>
        <c:minorTickMark val="none"/>
        <c:tickLblPos val="nextTo"/>
        <c:crossAx val="-1847813536"/>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D411D3D-CC6F-434F-817E-35BD32FA5A75}" type="datetimeFigureOut">
              <a:rPr lang="en-GB" smtClean="0"/>
              <a:t>03/10/2016</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C85466F-BE52-46F5-B3ED-40389111BA50}" type="slidenum">
              <a:rPr lang="en-GB" smtClean="0"/>
              <a:t>‹#›</a:t>
            </a:fld>
            <a:endParaRPr lang="en-GB"/>
          </a:p>
        </p:txBody>
      </p:sp>
    </p:spTree>
    <p:extLst>
      <p:ext uri="{BB962C8B-B14F-4D97-AF65-F5344CB8AC3E}">
        <p14:creationId xmlns:p14="http://schemas.microsoft.com/office/powerpoint/2010/main" val="453603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A5D6BB-D9D7-44AE-9D6B-7AE4F8632082}" type="datetimeFigureOut">
              <a:rPr lang="en-GB" smtClean="0"/>
              <a:t>03/10/2016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66CCF5-70BB-46EF-A020-1EC226E0E17F}" type="slidenum">
              <a:rPr lang="en-GB" smtClean="0"/>
              <a:t>‹#›</a:t>
            </a:fld>
            <a:endParaRPr lang="en-GB"/>
          </a:p>
        </p:txBody>
      </p:sp>
    </p:spTree>
    <p:extLst>
      <p:ext uri="{BB962C8B-B14F-4D97-AF65-F5344CB8AC3E}">
        <p14:creationId xmlns:p14="http://schemas.microsoft.com/office/powerpoint/2010/main" val="90635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6CCF5-70BB-46EF-A020-1EC226E0E17F}" type="slidenum">
              <a:rPr lang="en-GB" smtClean="0"/>
              <a:t>1</a:t>
            </a:fld>
            <a:endParaRPr lang="en-GB"/>
          </a:p>
        </p:txBody>
      </p:sp>
    </p:spTree>
    <p:extLst>
      <p:ext uri="{BB962C8B-B14F-4D97-AF65-F5344CB8AC3E}">
        <p14:creationId xmlns:p14="http://schemas.microsoft.com/office/powerpoint/2010/main" val="211743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6CCF5-70BB-46EF-A020-1EC226E0E17F}" type="slidenum">
              <a:rPr lang="en-GB" smtClean="0"/>
              <a:t>2</a:t>
            </a:fld>
            <a:endParaRPr lang="en-GB"/>
          </a:p>
        </p:txBody>
      </p:sp>
    </p:spTree>
    <p:extLst>
      <p:ext uri="{BB962C8B-B14F-4D97-AF65-F5344CB8AC3E}">
        <p14:creationId xmlns:p14="http://schemas.microsoft.com/office/powerpoint/2010/main" val="170022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6CCF5-70BB-46EF-A020-1EC226E0E17F}" type="slidenum">
              <a:rPr lang="en-GB" smtClean="0"/>
              <a:t>3</a:t>
            </a:fld>
            <a:endParaRPr lang="en-GB"/>
          </a:p>
        </p:txBody>
      </p:sp>
    </p:spTree>
    <p:extLst>
      <p:ext uri="{BB962C8B-B14F-4D97-AF65-F5344CB8AC3E}">
        <p14:creationId xmlns:p14="http://schemas.microsoft.com/office/powerpoint/2010/main" val="378957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6CCF5-70BB-46EF-A020-1EC226E0E17F}" type="slidenum">
              <a:rPr lang="en-GB" smtClean="0"/>
              <a:t>4</a:t>
            </a:fld>
            <a:endParaRPr lang="en-GB"/>
          </a:p>
        </p:txBody>
      </p:sp>
    </p:spTree>
    <p:extLst>
      <p:ext uri="{BB962C8B-B14F-4D97-AF65-F5344CB8AC3E}">
        <p14:creationId xmlns:p14="http://schemas.microsoft.com/office/powerpoint/2010/main" val="370474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Examples with animation</a:t>
            </a:r>
            <a:endParaRPr lang="en-US" dirty="0"/>
          </a:p>
        </p:txBody>
      </p:sp>
      <p:sp>
        <p:nvSpPr>
          <p:cNvPr id="4" name="Slide Number Placeholder 3"/>
          <p:cNvSpPr>
            <a:spLocks noGrp="1"/>
          </p:cNvSpPr>
          <p:nvPr>
            <p:ph type="sldNum" sz="quarter" idx="10"/>
          </p:nvPr>
        </p:nvSpPr>
        <p:spPr/>
        <p:txBody>
          <a:bodyPr/>
          <a:lstStyle/>
          <a:p>
            <a:fld id="{8766CCF5-70BB-46EF-A020-1EC226E0E17F}" type="slidenum">
              <a:rPr lang="en-GB" smtClean="0"/>
              <a:t>7</a:t>
            </a:fld>
            <a:endParaRPr lang="en-GB"/>
          </a:p>
        </p:txBody>
      </p:sp>
    </p:spTree>
    <p:extLst>
      <p:ext uri="{BB962C8B-B14F-4D97-AF65-F5344CB8AC3E}">
        <p14:creationId xmlns:p14="http://schemas.microsoft.com/office/powerpoint/2010/main" val="187646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6CCF5-70BB-46EF-A020-1EC226E0E17F}" type="slidenum">
              <a:rPr lang="en-GB" smtClean="0"/>
              <a:t>8</a:t>
            </a:fld>
            <a:endParaRPr lang="en-GB"/>
          </a:p>
        </p:txBody>
      </p:sp>
    </p:spTree>
    <p:extLst>
      <p:ext uri="{BB962C8B-B14F-4D97-AF65-F5344CB8AC3E}">
        <p14:creationId xmlns:p14="http://schemas.microsoft.com/office/powerpoint/2010/main" val="267733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66CCF5-70BB-46EF-A020-1EC226E0E17F}" type="slidenum">
              <a:rPr lang="en-GB" smtClean="0"/>
              <a:t>9</a:t>
            </a:fld>
            <a:endParaRPr lang="en-GB"/>
          </a:p>
        </p:txBody>
      </p:sp>
    </p:spTree>
    <p:extLst>
      <p:ext uri="{BB962C8B-B14F-4D97-AF65-F5344CB8AC3E}">
        <p14:creationId xmlns:p14="http://schemas.microsoft.com/office/powerpoint/2010/main" val="369118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 – Law Enforcement Agencies</a:t>
            </a:r>
          </a:p>
          <a:p>
            <a:endParaRPr lang="en-US" dirty="0" smtClean="0"/>
          </a:p>
          <a:p>
            <a:r>
              <a:rPr lang="en-US" dirty="0" smtClean="0"/>
              <a:t>Although we had some pretty good</a:t>
            </a:r>
            <a:r>
              <a:rPr lang="en-US" baseline="0" dirty="0" smtClean="0"/>
              <a:t> success in our joint investigations in Romania, in general, the partnerships between law enforcement agencies and the private sector do not usually work as expected. See the slide for reasons.</a:t>
            </a:r>
          </a:p>
          <a:p>
            <a:endParaRPr lang="en-US" baseline="0" dirty="0" smtClean="0"/>
          </a:p>
          <a:p>
            <a:r>
              <a:rPr lang="en-US" baseline="0" dirty="0" smtClean="0"/>
              <a:t>There are several events/conferences and so on where we discuss the advantages of working together (private and public sector), but when it comes to actual work, LEA does not share information with the private sector (as to not reveal investigations in progress) and if the private sector brings proactive information, cases are not always open. It’s a flawed circle that needs to be addressed. Not to mention jurisdiction issues and most importantly speed.</a:t>
            </a:r>
            <a:endParaRPr lang="en-US" dirty="0"/>
          </a:p>
        </p:txBody>
      </p:sp>
      <p:sp>
        <p:nvSpPr>
          <p:cNvPr id="4" name="Slide Number Placeholder 3"/>
          <p:cNvSpPr>
            <a:spLocks noGrp="1"/>
          </p:cNvSpPr>
          <p:nvPr>
            <p:ph type="sldNum" sz="quarter" idx="10"/>
          </p:nvPr>
        </p:nvSpPr>
        <p:spPr/>
        <p:txBody>
          <a:bodyPr/>
          <a:lstStyle/>
          <a:p>
            <a:fld id="{8766CCF5-70BB-46EF-A020-1EC226E0E17F}" type="slidenum">
              <a:rPr lang="en-GB" smtClean="0"/>
              <a:t>10</a:t>
            </a:fld>
            <a:endParaRPr lang="en-GB"/>
          </a:p>
        </p:txBody>
      </p:sp>
    </p:spTree>
    <p:extLst>
      <p:ext uri="{BB962C8B-B14F-4D97-AF65-F5344CB8AC3E}">
        <p14:creationId xmlns:p14="http://schemas.microsoft.com/office/powerpoint/2010/main" val="60590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5" name="Header Placeholder 4"/>
          <p:cNvSpPr>
            <a:spLocks noGrp="1"/>
          </p:cNvSpPr>
          <p:nvPr>
            <p:ph type="hdr"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42345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Endpoints">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15978" y="0"/>
            <a:ext cx="4776022" cy="6824310"/>
          </a:xfrm>
          <a:prstGeom prst="rect">
            <a:avLst/>
          </a:prstGeom>
        </p:spPr>
      </p:pic>
      <p:sp>
        <p:nvSpPr>
          <p:cNvPr id="7" name="Title 6"/>
          <p:cNvSpPr>
            <a:spLocks noGrp="1"/>
          </p:cNvSpPr>
          <p:nvPr>
            <p:ph type="title" hasCustomPrompt="1"/>
          </p:nvPr>
        </p:nvSpPr>
        <p:spPr>
          <a:xfrm>
            <a:off x="552450" y="2229020"/>
            <a:ext cx="5716800" cy="2219963"/>
          </a:xfrm>
        </p:spPr>
        <p:txBody>
          <a:bodyPr anchor="b"/>
          <a:lstStyle>
            <a:lvl1pPr>
              <a:defRPr sz="4800" b="1" cap="all" baseline="0">
                <a:solidFill>
                  <a:schemeClr val="tx1"/>
                </a:solidFill>
              </a:defRPr>
            </a:lvl1pPr>
          </a:lstStyle>
          <a:p>
            <a:r>
              <a:rPr lang="en-US" dirty="0" smtClean="0"/>
              <a:t>click to add a title to your visual support</a:t>
            </a:r>
            <a:endParaRPr lang="en-GB" dirty="0"/>
          </a:p>
        </p:txBody>
      </p:sp>
      <p:sp>
        <p:nvSpPr>
          <p:cNvPr id="6" name="Subtitle 2"/>
          <p:cNvSpPr>
            <a:spLocks noGrp="1"/>
          </p:cNvSpPr>
          <p:nvPr>
            <p:ph type="subTitle" idx="1" hasCustomPrompt="1"/>
          </p:nvPr>
        </p:nvSpPr>
        <p:spPr>
          <a:xfrm>
            <a:off x="561035" y="4568981"/>
            <a:ext cx="5708216" cy="1079982"/>
          </a:xfrm>
        </p:spPr>
        <p:txBody>
          <a:bodyPr anchor="t">
            <a:noAutofit/>
          </a:bodyPr>
          <a:lstStyle>
            <a:lvl1pPr marL="0" indent="0" algn="l">
              <a:spcBef>
                <a:spcPts val="0"/>
              </a:spcBef>
              <a:buNone/>
              <a:defRPr sz="2400" b="0" kern="1200" cap="none" baseline="0" dirty="0">
                <a:solidFill>
                  <a:schemeClr val="tx1"/>
                </a:solidFill>
                <a:latin typeface="+mn-lt"/>
                <a:ea typeface="Kozuka Gothic Pr6N H" panose="020B0800000000000000" pitchFamily="34" charset="-128"/>
                <a:cs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Presenter’s Name and Title</a:t>
            </a:r>
            <a:endParaRPr lang="en-GB" dirty="0"/>
          </a:p>
        </p:txBody>
      </p:sp>
    </p:spTree>
    <p:extLst>
      <p:ext uri="{BB962C8B-B14F-4D97-AF65-F5344CB8AC3E}">
        <p14:creationId xmlns:p14="http://schemas.microsoft.com/office/powerpoint/2010/main" val="359808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52450" y="547689"/>
            <a:ext cx="7583488" cy="481351"/>
          </a:xfrm>
        </p:spPr>
        <p:txBody>
          <a:bodyPr anchor="t"/>
          <a:lstStyle>
            <a:lvl1pPr>
              <a:defRPr sz="3400" cap="all" baseline="0">
                <a:solidFill>
                  <a:schemeClr val="tx1"/>
                </a:solidFill>
              </a:defRPr>
            </a:lvl1pPr>
          </a:lstStyle>
          <a:p>
            <a:r>
              <a:rPr lang="en-US" smtClean="0"/>
              <a:t>Click to edit Master title style</a:t>
            </a:r>
            <a:endParaRPr lang="en-GB" dirty="0"/>
          </a:p>
        </p:txBody>
      </p:sp>
      <p:sp>
        <p:nvSpPr>
          <p:cNvPr id="4" name="Subtitle 2"/>
          <p:cNvSpPr>
            <a:spLocks noGrp="1"/>
          </p:cNvSpPr>
          <p:nvPr>
            <p:ph type="subTitle" idx="1"/>
          </p:nvPr>
        </p:nvSpPr>
        <p:spPr>
          <a:xfrm>
            <a:off x="552450" y="1029039"/>
            <a:ext cx="7583488" cy="540000"/>
          </a:xfrm>
        </p:spPr>
        <p:txBody>
          <a:bodyPr tIns="0" bIns="0" anchor="t">
            <a:noAutofit/>
          </a:bodyPr>
          <a:lstStyle>
            <a:lvl1pPr marL="0" indent="0" algn="l">
              <a:spcBef>
                <a:spcPts val="0"/>
              </a:spcBef>
              <a:buNone/>
              <a:defRPr sz="2400" b="0" kern="1200" cap="all" baseline="0" dirty="0">
                <a:solidFill>
                  <a:schemeClr val="accent2"/>
                </a:solidFill>
                <a:latin typeface="+mj-lt"/>
                <a:ea typeface="Kozuka Gothic Pr6N H" panose="020B0800000000000000" pitchFamily="34" charset="-128"/>
                <a:cs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06557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552450" y="1809750"/>
            <a:ext cx="11087100" cy="4500563"/>
          </a:xfrm>
        </p:spPr>
        <p:txBody>
          <a:bodyPr>
            <a:normAutofit/>
          </a:bodyPr>
          <a:lstStyle>
            <a:lvl1pPr>
              <a:defRPr sz="1800" baseline="0"/>
            </a:lvl1pPr>
          </a:lstStyle>
          <a:p>
            <a:pPr lvl="0"/>
            <a:r>
              <a:rPr lang="en-US" dirty="0" smtClean="0"/>
              <a:t>Click on the icons to add content</a:t>
            </a:r>
            <a:endParaRPr lang="en-US" dirty="0"/>
          </a:p>
        </p:txBody>
      </p:sp>
      <p:sp>
        <p:nvSpPr>
          <p:cNvPr id="6" name="Title 2"/>
          <p:cNvSpPr>
            <a:spLocks noGrp="1"/>
          </p:cNvSpPr>
          <p:nvPr>
            <p:ph type="title"/>
          </p:nvPr>
        </p:nvSpPr>
        <p:spPr>
          <a:xfrm>
            <a:off x="552450" y="547689"/>
            <a:ext cx="7583488" cy="1021342"/>
          </a:xfrm>
        </p:spPr>
        <p:txBody>
          <a:bodyPr anchor="t"/>
          <a:lstStyle>
            <a:lvl1pPr>
              <a:defRPr sz="3400" baseline="0">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99560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solidFill>
          <a:schemeClr val="bg1"/>
        </a:solidFill>
        <a:effectLst/>
      </p:bgPr>
    </p:bg>
    <p:spTree>
      <p:nvGrpSpPr>
        <p:cNvPr id="1" name=""/>
        <p:cNvGrpSpPr/>
        <p:nvPr/>
      </p:nvGrpSpPr>
      <p:grpSpPr>
        <a:xfrm>
          <a:off x="0" y="0"/>
          <a:ext cx="0" cy="0"/>
          <a:chOff x="0" y="0"/>
          <a:chExt cx="0" cy="0"/>
        </a:xfrm>
      </p:grpSpPr>
      <p:sp>
        <p:nvSpPr>
          <p:cNvPr id="4" name="Title 2"/>
          <p:cNvSpPr>
            <a:spLocks noGrp="1"/>
          </p:cNvSpPr>
          <p:nvPr>
            <p:ph type="title"/>
          </p:nvPr>
        </p:nvSpPr>
        <p:spPr>
          <a:xfrm>
            <a:off x="552450" y="547689"/>
            <a:ext cx="7583488" cy="482400"/>
          </a:xfrm>
        </p:spPr>
        <p:txBody>
          <a:bodyPr anchor="t"/>
          <a:lstStyle>
            <a:lvl1pPr>
              <a:defRPr sz="3400" cap="all" baseline="0">
                <a:solidFill>
                  <a:schemeClr val="tx1"/>
                </a:solidFill>
              </a:defRPr>
            </a:lvl1pPr>
          </a:lstStyle>
          <a:p>
            <a:r>
              <a:rPr lang="en-US" smtClean="0"/>
              <a:t>Click to edit Master title style</a:t>
            </a:r>
            <a:endParaRPr lang="en-GB" dirty="0"/>
          </a:p>
        </p:txBody>
      </p:sp>
      <p:sp>
        <p:nvSpPr>
          <p:cNvPr id="6" name="Subtitle 2"/>
          <p:cNvSpPr>
            <a:spLocks noGrp="1"/>
          </p:cNvSpPr>
          <p:nvPr>
            <p:ph type="subTitle" idx="1"/>
          </p:nvPr>
        </p:nvSpPr>
        <p:spPr>
          <a:xfrm>
            <a:off x="552450" y="1029039"/>
            <a:ext cx="7583488" cy="540000"/>
          </a:xfrm>
        </p:spPr>
        <p:txBody>
          <a:bodyPr tIns="0" bIns="0" anchor="t">
            <a:noAutofit/>
          </a:bodyPr>
          <a:lstStyle>
            <a:lvl1pPr marL="0" indent="0" algn="l">
              <a:spcBef>
                <a:spcPts val="0"/>
              </a:spcBef>
              <a:buNone/>
              <a:defRPr sz="2400" b="0" kern="1200" cap="all" baseline="0" dirty="0">
                <a:solidFill>
                  <a:schemeClr val="accent2"/>
                </a:solidFill>
                <a:latin typeface="+mj-lt"/>
                <a:ea typeface="Kozuka Gothic Pr6N H" panose="020B0800000000000000" pitchFamily="34" charset="-128"/>
                <a:cs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Content Placeholder 4"/>
          <p:cNvSpPr>
            <a:spLocks noGrp="1"/>
          </p:cNvSpPr>
          <p:nvPr>
            <p:ph sz="quarter" idx="11" hasCustomPrompt="1"/>
          </p:nvPr>
        </p:nvSpPr>
        <p:spPr>
          <a:xfrm>
            <a:off x="552450" y="1809750"/>
            <a:ext cx="11087100" cy="4500563"/>
          </a:xfrm>
        </p:spPr>
        <p:txBody>
          <a:bodyPr>
            <a:normAutofit/>
          </a:bodyPr>
          <a:lstStyle>
            <a:lvl1pPr>
              <a:defRPr sz="1800" baseline="0"/>
            </a:lvl1pPr>
          </a:lstStyle>
          <a:p>
            <a:pPr lvl="0"/>
            <a:r>
              <a:rPr lang="en-US" dirty="0" smtClean="0"/>
              <a:t>Click on the icons to add content</a:t>
            </a:r>
            <a:endParaRPr lang="en-US" dirty="0"/>
          </a:p>
        </p:txBody>
      </p:sp>
    </p:spTree>
    <p:extLst>
      <p:ext uri="{BB962C8B-B14F-4D97-AF65-F5344CB8AC3E}">
        <p14:creationId xmlns:p14="http://schemas.microsoft.com/office/powerpoint/2010/main" val="266611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Pictures with Captions">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52450" y="547689"/>
            <a:ext cx="7583488" cy="1021342"/>
          </a:xfrm>
        </p:spPr>
        <p:txBody>
          <a:bodyPr anchor="t"/>
          <a:lstStyle>
            <a:lvl1pPr>
              <a:defRPr sz="3400" baseline="0">
                <a:solidFill>
                  <a:schemeClr val="tx1"/>
                </a:solidFill>
              </a:defRPr>
            </a:lvl1pPr>
          </a:lstStyle>
          <a:p>
            <a:r>
              <a:rPr lang="en-US" smtClean="0"/>
              <a:t>Click to edit Master title style</a:t>
            </a:r>
            <a:endParaRPr lang="en-GB" dirty="0"/>
          </a:p>
        </p:txBody>
      </p:sp>
      <p:sp>
        <p:nvSpPr>
          <p:cNvPr id="4" name="Picture Placeholder 6"/>
          <p:cNvSpPr>
            <a:spLocks noGrp="1"/>
          </p:cNvSpPr>
          <p:nvPr>
            <p:ph type="pic" sz="quarter" idx="10"/>
          </p:nvPr>
        </p:nvSpPr>
        <p:spPr>
          <a:xfrm>
            <a:off x="552450" y="1929025"/>
            <a:ext cx="5400000" cy="3719938"/>
          </a:xfrm>
        </p:spPr>
        <p:txBody>
          <a:bodyPr>
            <a:normAutofit/>
          </a:bodyPr>
          <a:lstStyle>
            <a:lvl1pPr>
              <a:defRPr sz="1800">
                <a:solidFill>
                  <a:schemeClr val="tx1"/>
                </a:solidFill>
              </a:defRPr>
            </a:lvl1pPr>
          </a:lstStyle>
          <a:p>
            <a:r>
              <a:rPr lang="en-US" smtClean="0"/>
              <a:t>Click icon to add picture</a:t>
            </a:r>
            <a:endParaRPr lang="en-GB"/>
          </a:p>
        </p:txBody>
      </p:sp>
      <p:sp>
        <p:nvSpPr>
          <p:cNvPr id="6" name="Picture Placeholder 6"/>
          <p:cNvSpPr>
            <a:spLocks noGrp="1"/>
          </p:cNvSpPr>
          <p:nvPr>
            <p:ph type="pic" sz="quarter" idx="11"/>
          </p:nvPr>
        </p:nvSpPr>
        <p:spPr>
          <a:xfrm>
            <a:off x="6239435" y="1929025"/>
            <a:ext cx="5400114" cy="3719938"/>
          </a:xfrm>
        </p:spPr>
        <p:txBody>
          <a:bodyPr>
            <a:normAutofit/>
          </a:bodyPr>
          <a:lstStyle>
            <a:lvl1pPr>
              <a:defRPr sz="1800">
                <a:solidFill>
                  <a:schemeClr val="tx1"/>
                </a:solidFill>
              </a:defRPr>
            </a:lvl1pPr>
          </a:lstStyle>
          <a:p>
            <a:r>
              <a:rPr lang="en-US" smtClean="0"/>
              <a:t>Click icon to add picture</a:t>
            </a:r>
            <a:endParaRPr lang="en-GB"/>
          </a:p>
        </p:txBody>
      </p:sp>
      <p:sp>
        <p:nvSpPr>
          <p:cNvPr id="7" name="Text Placeholder 3"/>
          <p:cNvSpPr>
            <a:spLocks noGrp="1"/>
          </p:cNvSpPr>
          <p:nvPr>
            <p:ph type="body" sz="half" idx="2" hasCustomPrompt="1"/>
          </p:nvPr>
        </p:nvSpPr>
        <p:spPr>
          <a:xfrm>
            <a:off x="552450" y="5710535"/>
            <a:ext cx="5400000" cy="598204"/>
          </a:xfrm>
        </p:spPr>
        <p:txBody>
          <a:bodyPr>
            <a:noAutofit/>
          </a:bodyPr>
          <a:lstStyle>
            <a:lvl1pPr marL="0" indent="0">
              <a:buNone/>
              <a:defRPr sz="2000" baseline="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
        <p:nvSpPr>
          <p:cNvPr id="8" name="Text Placeholder 3"/>
          <p:cNvSpPr>
            <a:spLocks noGrp="1"/>
          </p:cNvSpPr>
          <p:nvPr>
            <p:ph type="body" sz="half" idx="12" hasCustomPrompt="1"/>
          </p:nvPr>
        </p:nvSpPr>
        <p:spPr>
          <a:xfrm>
            <a:off x="6239434" y="5710535"/>
            <a:ext cx="5400115" cy="598204"/>
          </a:xfrm>
        </p:spPr>
        <p:txBody>
          <a:bodyPr>
            <a:noAutofit/>
          </a:bodyPr>
          <a:lstStyle>
            <a:lvl1pPr marL="0" indent="0">
              <a:buNone/>
              <a:defRPr sz="2000" baseline="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text</a:t>
            </a:r>
          </a:p>
        </p:txBody>
      </p:sp>
    </p:spTree>
    <p:extLst>
      <p:ext uri="{BB962C8B-B14F-4D97-AF65-F5344CB8AC3E}">
        <p14:creationId xmlns:p14="http://schemas.microsoft.com/office/powerpoint/2010/main" val="60385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duct Slide with Logo">
    <p:bg>
      <p:bgPr>
        <a:solidFill>
          <a:schemeClr val="bg1"/>
        </a:solidFill>
        <a:effectLst/>
      </p:bgPr>
    </p:bg>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1236080" y="1149038"/>
            <a:ext cx="3776983" cy="4531000"/>
          </a:xfrm>
        </p:spPr>
        <p:txBody>
          <a:bodyPr anchor="t">
            <a:normAutofit/>
          </a:bodyPr>
          <a:lstStyle>
            <a:lvl1pPr>
              <a:defRPr sz="1800">
                <a:solidFill>
                  <a:schemeClr val="tx1"/>
                </a:solidFill>
              </a:defRPr>
            </a:lvl1pPr>
          </a:lstStyle>
          <a:p>
            <a:r>
              <a:rPr lang="en-US" smtClean="0"/>
              <a:t>Click icon to add picture</a:t>
            </a:r>
            <a:endParaRPr lang="en-GB"/>
          </a:p>
        </p:txBody>
      </p:sp>
      <p:sp>
        <p:nvSpPr>
          <p:cNvPr id="11" name="Text Placeholder 10"/>
          <p:cNvSpPr>
            <a:spLocks noGrp="1"/>
          </p:cNvSpPr>
          <p:nvPr>
            <p:ph type="body" sz="quarter" idx="11"/>
          </p:nvPr>
        </p:nvSpPr>
        <p:spPr>
          <a:xfrm>
            <a:off x="5496266" y="3249004"/>
            <a:ext cx="5819647" cy="1319821"/>
          </a:xfrm>
        </p:spPr>
        <p:txBody>
          <a:bodyPr/>
          <a:lstStyle>
            <a:lvl1pPr>
              <a:defRPr b="1">
                <a:solidFill>
                  <a:srgbClr val="000000"/>
                </a:solidFill>
                <a:latin typeface="Arial" panose="020B0604020202020204" pitchFamily="34" charset="0"/>
                <a:cs typeface="Arial" panose="020B0604020202020204" pitchFamily="34" charset="0"/>
              </a:defRPr>
            </a:lvl1pPr>
            <a:lvl2pPr>
              <a:defRPr/>
            </a:lvl2pPr>
          </a:lstStyle>
          <a:p>
            <a:pPr lvl="0"/>
            <a:r>
              <a:rPr lang="en-US" smtClean="0"/>
              <a:t>Click to edit Master text styles</a:t>
            </a:r>
          </a:p>
          <a:p>
            <a:pPr lvl="1"/>
            <a:r>
              <a:rPr lang="en-US" smtClean="0"/>
              <a:t>Second level</a:t>
            </a:r>
          </a:p>
        </p:txBody>
      </p:sp>
      <p:grpSp>
        <p:nvGrpSpPr>
          <p:cNvPr id="5" name="Group 4"/>
          <p:cNvGrpSpPr/>
          <p:nvPr userDrawn="1"/>
        </p:nvGrpSpPr>
        <p:grpSpPr>
          <a:xfrm>
            <a:off x="5556009" y="2829010"/>
            <a:ext cx="2039966" cy="311742"/>
            <a:chOff x="279400" y="-1428750"/>
            <a:chExt cx="12112626" cy="1851025"/>
          </a:xfrm>
          <a:solidFill>
            <a:schemeClr val="accent1"/>
          </a:solidFill>
        </p:grpSpPr>
        <p:sp>
          <p:nvSpPr>
            <p:cNvPr id="6" name="Freeform 5"/>
            <p:cNvSpPr>
              <a:spLocks noEditPoints="1"/>
            </p:cNvSpPr>
            <p:nvPr/>
          </p:nvSpPr>
          <p:spPr bwMode="auto">
            <a:xfrm>
              <a:off x="279400" y="-1428750"/>
              <a:ext cx="11876088" cy="1851025"/>
            </a:xfrm>
            <a:custGeom>
              <a:avLst/>
              <a:gdLst>
                <a:gd name="T0" fmla="*/ 1294 w 3164"/>
                <a:gd name="T1" fmla="*/ 480 h 490"/>
                <a:gd name="T2" fmla="*/ 1301 w 3164"/>
                <a:gd name="T3" fmla="*/ 422 h 490"/>
                <a:gd name="T4" fmla="*/ 1203 w 3164"/>
                <a:gd name="T5" fmla="*/ 299 h 490"/>
                <a:gd name="T6" fmla="*/ 2789 w 3164"/>
                <a:gd name="T7" fmla="*/ 175 h 490"/>
                <a:gd name="T8" fmla="*/ 2921 w 3164"/>
                <a:gd name="T9" fmla="*/ 397 h 490"/>
                <a:gd name="T10" fmla="*/ 2932 w 3164"/>
                <a:gd name="T11" fmla="*/ 353 h 490"/>
                <a:gd name="T12" fmla="*/ 2859 w 3164"/>
                <a:gd name="T13" fmla="*/ 299 h 490"/>
                <a:gd name="T14" fmla="*/ 1788 w 3164"/>
                <a:gd name="T15" fmla="*/ 480 h 490"/>
                <a:gd name="T16" fmla="*/ 1795 w 3164"/>
                <a:gd name="T17" fmla="*/ 422 h 490"/>
                <a:gd name="T18" fmla="*/ 1696 w 3164"/>
                <a:gd name="T19" fmla="*/ 299 h 490"/>
                <a:gd name="T20" fmla="*/ 276 w 3164"/>
                <a:gd name="T21" fmla="*/ 247 h 490"/>
                <a:gd name="T22" fmla="*/ 63 w 3164"/>
                <a:gd name="T23" fmla="*/ 45 h 490"/>
                <a:gd name="T24" fmla="*/ 22 w 3164"/>
                <a:gd name="T25" fmla="*/ 70 h 490"/>
                <a:gd name="T26" fmla="*/ 368 w 3164"/>
                <a:gd name="T27" fmla="*/ 351 h 490"/>
                <a:gd name="T28" fmla="*/ 260 w 3164"/>
                <a:gd name="T29" fmla="*/ 128 h 490"/>
                <a:gd name="T30" fmla="*/ 128 w 3164"/>
                <a:gd name="T31" fmla="*/ 219 h 490"/>
                <a:gd name="T32" fmla="*/ 128 w 3164"/>
                <a:gd name="T33" fmla="*/ 284 h 490"/>
                <a:gd name="T34" fmla="*/ 512 w 3164"/>
                <a:gd name="T35" fmla="*/ 84 h 490"/>
                <a:gd name="T36" fmla="*/ 512 w 3164"/>
                <a:gd name="T37" fmla="*/ 84 h 490"/>
                <a:gd name="T38" fmla="*/ 429 w 3164"/>
                <a:gd name="T39" fmla="*/ 473 h 490"/>
                <a:gd name="T40" fmla="*/ 390 w 3164"/>
                <a:gd name="T41" fmla="*/ 187 h 490"/>
                <a:gd name="T42" fmla="*/ 991 w 3164"/>
                <a:gd name="T43" fmla="*/ 47 h 490"/>
                <a:gd name="T44" fmla="*/ 914 w 3164"/>
                <a:gd name="T45" fmla="*/ 175 h 490"/>
                <a:gd name="T46" fmla="*/ 1018 w 3164"/>
                <a:gd name="T47" fmla="*/ 429 h 490"/>
                <a:gd name="T48" fmla="*/ 968 w 3164"/>
                <a:gd name="T49" fmla="*/ 27 h 490"/>
                <a:gd name="T50" fmla="*/ 1017 w 3164"/>
                <a:gd name="T51" fmla="*/ 328 h 490"/>
                <a:gd name="T52" fmla="*/ 2484 w 3164"/>
                <a:gd name="T53" fmla="*/ 39 h 490"/>
                <a:gd name="T54" fmla="*/ 2423 w 3164"/>
                <a:gd name="T55" fmla="*/ 175 h 490"/>
                <a:gd name="T56" fmla="*/ 2527 w 3164"/>
                <a:gd name="T57" fmla="*/ 429 h 490"/>
                <a:gd name="T58" fmla="*/ 2474 w 3164"/>
                <a:gd name="T59" fmla="*/ 27 h 490"/>
                <a:gd name="T60" fmla="*/ 2525 w 3164"/>
                <a:gd name="T61" fmla="*/ 328 h 490"/>
                <a:gd name="T62" fmla="*/ 3129 w 3164"/>
                <a:gd name="T63" fmla="*/ 244 h 490"/>
                <a:gd name="T64" fmla="*/ 2979 w 3164"/>
                <a:gd name="T65" fmla="*/ 258 h 490"/>
                <a:gd name="T66" fmla="*/ 3051 w 3164"/>
                <a:gd name="T67" fmla="*/ 182 h 490"/>
                <a:gd name="T68" fmla="*/ 3164 w 3164"/>
                <a:gd name="T69" fmla="*/ 179 h 490"/>
                <a:gd name="T70" fmla="*/ 1553 w 3164"/>
                <a:gd name="T71" fmla="*/ 243 h 490"/>
                <a:gd name="T72" fmla="*/ 1446 w 3164"/>
                <a:gd name="T73" fmla="*/ 216 h 490"/>
                <a:gd name="T74" fmla="*/ 1480 w 3164"/>
                <a:gd name="T75" fmla="*/ 128 h 490"/>
                <a:gd name="T76" fmla="*/ 1553 w 3164"/>
                <a:gd name="T77" fmla="*/ 129 h 490"/>
                <a:gd name="T78" fmla="*/ 2168 w 3164"/>
                <a:gd name="T79" fmla="*/ 473 h 490"/>
                <a:gd name="T80" fmla="*/ 2043 w 3164"/>
                <a:gd name="T81" fmla="*/ 473 h 490"/>
                <a:gd name="T82" fmla="*/ 1920 w 3164"/>
                <a:gd name="T83" fmla="*/ 186 h 490"/>
                <a:gd name="T84" fmla="*/ 2039 w 3164"/>
                <a:gd name="T85" fmla="*/ 183 h 490"/>
                <a:gd name="T86" fmla="*/ 2241 w 3164"/>
                <a:gd name="T87" fmla="*/ 289 h 490"/>
                <a:gd name="T88" fmla="*/ 592 w 3164"/>
                <a:gd name="T89" fmla="*/ 378 h 490"/>
                <a:gd name="T90" fmla="*/ 522 w 3164"/>
                <a:gd name="T91" fmla="*/ 186 h 490"/>
                <a:gd name="T92" fmla="*/ 665 w 3164"/>
                <a:gd name="T93" fmla="*/ 98 h 490"/>
                <a:gd name="T94" fmla="*/ 665 w 3164"/>
                <a:gd name="T95" fmla="*/ 24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64" h="490">
                  <a:moveTo>
                    <a:pt x="1424" y="333"/>
                  </a:moveTo>
                  <a:cubicBezTo>
                    <a:pt x="1424" y="232"/>
                    <a:pt x="1363" y="175"/>
                    <a:pt x="1282" y="175"/>
                  </a:cubicBezTo>
                  <a:cubicBezTo>
                    <a:pt x="1194" y="175"/>
                    <a:pt x="1130" y="236"/>
                    <a:pt x="1130" y="328"/>
                  </a:cubicBezTo>
                  <a:cubicBezTo>
                    <a:pt x="1130" y="419"/>
                    <a:pt x="1197" y="480"/>
                    <a:pt x="1294" y="480"/>
                  </a:cubicBezTo>
                  <a:cubicBezTo>
                    <a:pt x="1323" y="480"/>
                    <a:pt x="1349" y="475"/>
                    <a:pt x="1372" y="466"/>
                  </a:cubicBezTo>
                  <a:cubicBezTo>
                    <a:pt x="1413" y="397"/>
                    <a:pt x="1413" y="397"/>
                    <a:pt x="1413" y="397"/>
                  </a:cubicBezTo>
                  <a:cubicBezTo>
                    <a:pt x="1408" y="394"/>
                    <a:pt x="1408" y="394"/>
                    <a:pt x="1408" y="394"/>
                  </a:cubicBezTo>
                  <a:cubicBezTo>
                    <a:pt x="1372" y="412"/>
                    <a:pt x="1335" y="422"/>
                    <a:pt x="1301" y="422"/>
                  </a:cubicBezTo>
                  <a:cubicBezTo>
                    <a:pt x="1251" y="422"/>
                    <a:pt x="1208" y="397"/>
                    <a:pt x="1203" y="353"/>
                  </a:cubicBezTo>
                  <a:cubicBezTo>
                    <a:pt x="1424" y="353"/>
                    <a:pt x="1424" y="353"/>
                    <a:pt x="1424" y="353"/>
                  </a:cubicBezTo>
                  <a:lnTo>
                    <a:pt x="1424" y="333"/>
                  </a:lnTo>
                  <a:close/>
                  <a:moveTo>
                    <a:pt x="1203" y="299"/>
                  </a:moveTo>
                  <a:cubicBezTo>
                    <a:pt x="1208" y="257"/>
                    <a:pt x="1235" y="230"/>
                    <a:pt x="1278" y="230"/>
                  </a:cubicBezTo>
                  <a:cubicBezTo>
                    <a:pt x="1323" y="230"/>
                    <a:pt x="1351" y="256"/>
                    <a:pt x="1351" y="299"/>
                  </a:cubicBezTo>
                  <a:lnTo>
                    <a:pt x="1203" y="299"/>
                  </a:lnTo>
                  <a:close/>
                  <a:moveTo>
                    <a:pt x="2789" y="175"/>
                  </a:moveTo>
                  <a:cubicBezTo>
                    <a:pt x="2702" y="175"/>
                    <a:pt x="2638" y="236"/>
                    <a:pt x="2638" y="328"/>
                  </a:cubicBezTo>
                  <a:cubicBezTo>
                    <a:pt x="2638" y="419"/>
                    <a:pt x="2705" y="480"/>
                    <a:pt x="2802" y="480"/>
                  </a:cubicBezTo>
                  <a:cubicBezTo>
                    <a:pt x="2830" y="480"/>
                    <a:pt x="2857" y="475"/>
                    <a:pt x="2879" y="466"/>
                  </a:cubicBezTo>
                  <a:cubicBezTo>
                    <a:pt x="2921" y="397"/>
                    <a:pt x="2921" y="397"/>
                    <a:pt x="2921" y="397"/>
                  </a:cubicBezTo>
                  <a:cubicBezTo>
                    <a:pt x="2915" y="394"/>
                    <a:pt x="2915" y="394"/>
                    <a:pt x="2915" y="394"/>
                  </a:cubicBezTo>
                  <a:cubicBezTo>
                    <a:pt x="2880" y="412"/>
                    <a:pt x="2842" y="422"/>
                    <a:pt x="2809" y="422"/>
                  </a:cubicBezTo>
                  <a:cubicBezTo>
                    <a:pt x="2759" y="422"/>
                    <a:pt x="2715" y="397"/>
                    <a:pt x="2710" y="353"/>
                  </a:cubicBezTo>
                  <a:cubicBezTo>
                    <a:pt x="2932" y="353"/>
                    <a:pt x="2932" y="353"/>
                    <a:pt x="2932" y="353"/>
                  </a:cubicBezTo>
                  <a:cubicBezTo>
                    <a:pt x="2941" y="239"/>
                    <a:pt x="2880" y="175"/>
                    <a:pt x="2789" y="175"/>
                  </a:cubicBezTo>
                  <a:close/>
                  <a:moveTo>
                    <a:pt x="2710" y="299"/>
                  </a:moveTo>
                  <a:cubicBezTo>
                    <a:pt x="2716" y="257"/>
                    <a:pt x="2743" y="230"/>
                    <a:pt x="2785" y="230"/>
                  </a:cubicBezTo>
                  <a:cubicBezTo>
                    <a:pt x="2831" y="230"/>
                    <a:pt x="2859" y="256"/>
                    <a:pt x="2859" y="299"/>
                  </a:cubicBezTo>
                  <a:lnTo>
                    <a:pt x="2710" y="299"/>
                  </a:lnTo>
                  <a:close/>
                  <a:moveTo>
                    <a:pt x="1775" y="175"/>
                  </a:moveTo>
                  <a:cubicBezTo>
                    <a:pt x="1688" y="175"/>
                    <a:pt x="1624" y="236"/>
                    <a:pt x="1624" y="328"/>
                  </a:cubicBezTo>
                  <a:cubicBezTo>
                    <a:pt x="1624" y="419"/>
                    <a:pt x="1691" y="480"/>
                    <a:pt x="1788" y="480"/>
                  </a:cubicBezTo>
                  <a:cubicBezTo>
                    <a:pt x="1816" y="480"/>
                    <a:pt x="1843" y="475"/>
                    <a:pt x="1865" y="466"/>
                  </a:cubicBezTo>
                  <a:cubicBezTo>
                    <a:pt x="1907" y="397"/>
                    <a:pt x="1907" y="397"/>
                    <a:pt x="1907" y="397"/>
                  </a:cubicBezTo>
                  <a:cubicBezTo>
                    <a:pt x="1901" y="394"/>
                    <a:pt x="1901" y="394"/>
                    <a:pt x="1901" y="394"/>
                  </a:cubicBezTo>
                  <a:cubicBezTo>
                    <a:pt x="1866" y="412"/>
                    <a:pt x="1828" y="422"/>
                    <a:pt x="1795" y="422"/>
                  </a:cubicBezTo>
                  <a:cubicBezTo>
                    <a:pt x="1745" y="422"/>
                    <a:pt x="1701" y="397"/>
                    <a:pt x="1696" y="353"/>
                  </a:cubicBezTo>
                  <a:cubicBezTo>
                    <a:pt x="1918" y="353"/>
                    <a:pt x="1918" y="353"/>
                    <a:pt x="1918" y="353"/>
                  </a:cubicBezTo>
                  <a:cubicBezTo>
                    <a:pt x="1927" y="239"/>
                    <a:pt x="1866" y="175"/>
                    <a:pt x="1775" y="175"/>
                  </a:cubicBezTo>
                  <a:close/>
                  <a:moveTo>
                    <a:pt x="1696" y="299"/>
                  </a:moveTo>
                  <a:cubicBezTo>
                    <a:pt x="1702" y="257"/>
                    <a:pt x="1728" y="230"/>
                    <a:pt x="1771" y="230"/>
                  </a:cubicBezTo>
                  <a:cubicBezTo>
                    <a:pt x="1817" y="230"/>
                    <a:pt x="1845" y="256"/>
                    <a:pt x="1845" y="299"/>
                  </a:cubicBezTo>
                  <a:lnTo>
                    <a:pt x="1696" y="299"/>
                  </a:lnTo>
                  <a:close/>
                  <a:moveTo>
                    <a:pt x="276" y="247"/>
                  </a:moveTo>
                  <a:cubicBezTo>
                    <a:pt x="276" y="246"/>
                    <a:pt x="276" y="246"/>
                    <a:pt x="276" y="246"/>
                  </a:cubicBezTo>
                  <a:cubicBezTo>
                    <a:pt x="320" y="233"/>
                    <a:pt x="350" y="201"/>
                    <a:pt x="350" y="152"/>
                  </a:cubicBezTo>
                  <a:cubicBezTo>
                    <a:pt x="350" y="74"/>
                    <a:pt x="284" y="45"/>
                    <a:pt x="219" y="45"/>
                  </a:cubicBezTo>
                  <a:cubicBezTo>
                    <a:pt x="63" y="45"/>
                    <a:pt x="63" y="45"/>
                    <a:pt x="63" y="45"/>
                  </a:cubicBezTo>
                  <a:cubicBezTo>
                    <a:pt x="63" y="45"/>
                    <a:pt x="63" y="45"/>
                    <a:pt x="63" y="45"/>
                  </a:cubicBezTo>
                  <a:cubicBezTo>
                    <a:pt x="0" y="45"/>
                    <a:pt x="0" y="45"/>
                    <a:pt x="0" y="45"/>
                  </a:cubicBezTo>
                  <a:cubicBezTo>
                    <a:pt x="0" y="51"/>
                    <a:pt x="0" y="51"/>
                    <a:pt x="0" y="51"/>
                  </a:cubicBezTo>
                  <a:cubicBezTo>
                    <a:pt x="22" y="70"/>
                    <a:pt x="22" y="70"/>
                    <a:pt x="22" y="70"/>
                  </a:cubicBezTo>
                  <a:cubicBezTo>
                    <a:pt x="49" y="91"/>
                    <a:pt x="52" y="95"/>
                    <a:pt x="52" y="115"/>
                  </a:cubicBezTo>
                  <a:cubicBezTo>
                    <a:pt x="52" y="473"/>
                    <a:pt x="52" y="473"/>
                    <a:pt x="52" y="473"/>
                  </a:cubicBezTo>
                  <a:cubicBezTo>
                    <a:pt x="206" y="473"/>
                    <a:pt x="206" y="473"/>
                    <a:pt x="206" y="473"/>
                  </a:cubicBezTo>
                  <a:cubicBezTo>
                    <a:pt x="287" y="473"/>
                    <a:pt x="368" y="444"/>
                    <a:pt x="368" y="351"/>
                  </a:cubicBezTo>
                  <a:cubicBezTo>
                    <a:pt x="368" y="296"/>
                    <a:pt x="330" y="253"/>
                    <a:pt x="276" y="247"/>
                  </a:cubicBezTo>
                  <a:close/>
                  <a:moveTo>
                    <a:pt x="128" y="110"/>
                  </a:moveTo>
                  <a:cubicBezTo>
                    <a:pt x="191" y="110"/>
                    <a:pt x="191" y="110"/>
                    <a:pt x="191" y="110"/>
                  </a:cubicBezTo>
                  <a:cubicBezTo>
                    <a:pt x="234" y="110"/>
                    <a:pt x="247" y="116"/>
                    <a:pt x="260" y="128"/>
                  </a:cubicBezTo>
                  <a:cubicBezTo>
                    <a:pt x="270" y="137"/>
                    <a:pt x="274" y="150"/>
                    <a:pt x="274" y="165"/>
                  </a:cubicBezTo>
                  <a:cubicBezTo>
                    <a:pt x="274" y="179"/>
                    <a:pt x="269" y="191"/>
                    <a:pt x="259" y="201"/>
                  </a:cubicBezTo>
                  <a:cubicBezTo>
                    <a:pt x="247" y="213"/>
                    <a:pt x="229" y="219"/>
                    <a:pt x="198" y="219"/>
                  </a:cubicBezTo>
                  <a:cubicBezTo>
                    <a:pt x="128" y="219"/>
                    <a:pt x="128" y="219"/>
                    <a:pt x="128" y="219"/>
                  </a:cubicBezTo>
                  <a:lnTo>
                    <a:pt x="128" y="110"/>
                  </a:lnTo>
                  <a:close/>
                  <a:moveTo>
                    <a:pt x="198" y="407"/>
                  </a:moveTo>
                  <a:cubicBezTo>
                    <a:pt x="128" y="407"/>
                    <a:pt x="128" y="407"/>
                    <a:pt x="128" y="407"/>
                  </a:cubicBezTo>
                  <a:cubicBezTo>
                    <a:pt x="128" y="284"/>
                    <a:pt x="128" y="284"/>
                    <a:pt x="128" y="284"/>
                  </a:cubicBezTo>
                  <a:cubicBezTo>
                    <a:pt x="201" y="284"/>
                    <a:pt x="201" y="284"/>
                    <a:pt x="201" y="284"/>
                  </a:cubicBezTo>
                  <a:cubicBezTo>
                    <a:pt x="263" y="284"/>
                    <a:pt x="292" y="300"/>
                    <a:pt x="292" y="345"/>
                  </a:cubicBezTo>
                  <a:cubicBezTo>
                    <a:pt x="292" y="401"/>
                    <a:pt x="238" y="407"/>
                    <a:pt x="198" y="407"/>
                  </a:cubicBezTo>
                  <a:close/>
                  <a:moveTo>
                    <a:pt x="512" y="84"/>
                  </a:moveTo>
                  <a:cubicBezTo>
                    <a:pt x="512" y="109"/>
                    <a:pt x="492" y="127"/>
                    <a:pt x="465" y="127"/>
                  </a:cubicBezTo>
                  <a:cubicBezTo>
                    <a:pt x="439" y="127"/>
                    <a:pt x="419" y="107"/>
                    <a:pt x="419" y="84"/>
                  </a:cubicBezTo>
                  <a:cubicBezTo>
                    <a:pt x="419" y="61"/>
                    <a:pt x="439" y="40"/>
                    <a:pt x="465" y="40"/>
                  </a:cubicBezTo>
                  <a:cubicBezTo>
                    <a:pt x="492" y="40"/>
                    <a:pt x="512" y="59"/>
                    <a:pt x="512" y="84"/>
                  </a:cubicBezTo>
                  <a:close/>
                  <a:moveTo>
                    <a:pt x="390" y="183"/>
                  </a:moveTo>
                  <a:cubicBezTo>
                    <a:pt x="502" y="183"/>
                    <a:pt x="502" y="183"/>
                    <a:pt x="502" y="183"/>
                  </a:cubicBezTo>
                  <a:cubicBezTo>
                    <a:pt x="502" y="473"/>
                    <a:pt x="502" y="473"/>
                    <a:pt x="502" y="473"/>
                  </a:cubicBezTo>
                  <a:cubicBezTo>
                    <a:pt x="429" y="473"/>
                    <a:pt x="429" y="473"/>
                    <a:pt x="429" y="473"/>
                  </a:cubicBezTo>
                  <a:cubicBezTo>
                    <a:pt x="429" y="244"/>
                    <a:pt x="429" y="244"/>
                    <a:pt x="429" y="244"/>
                  </a:cubicBezTo>
                  <a:cubicBezTo>
                    <a:pt x="429" y="244"/>
                    <a:pt x="429" y="244"/>
                    <a:pt x="429" y="244"/>
                  </a:cubicBezTo>
                  <a:cubicBezTo>
                    <a:pt x="429" y="220"/>
                    <a:pt x="428" y="217"/>
                    <a:pt x="402" y="196"/>
                  </a:cubicBezTo>
                  <a:cubicBezTo>
                    <a:pt x="390" y="187"/>
                    <a:pt x="390" y="187"/>
                    <a:pt x="390" y="187"/>
                  </a:cubicBezTo>
                  <a:lnTo>
                    <a:pt x="390" y="183"/>
                  </a:lnTo>
                  <a:close/>
                  <a:moveTo>
                    <a:pt x="968" y="27"/>
                  </a:moveTo>
                  <a:cubicBezTo>
                    <a:pt x="968" y="32"/>
                    <a:pt x="968" y="32"/>
                    <a:pt x="968" y="32"/>
                  </a:cubicBezTo>
                  <a:cubicBezTo>
                    <a:pt x="991" y="47"/>
                    <a:pt x="991" y="47"/>
                    <a:pt x="991" y="47"/>
                  </a:cubicBezTo>
                  <a:cubicBezTo>
                    <a:pt x="1012" y="60"/>
                    <a:pt x="1015" y="66"/>
                    <a:pt x="1015" y="85"/>
                  </a:cubicBezTo>
                  <a:cubicBezTo>
                    <a:pt x="1015" y="219"/>
                    <a:pt x="1015" y="219"/>
                    <a:pt x="1015" y="219"/>
                  </a:cubicBezTo>
                  <a:cubicBezTo>
                    <a:pt x="1013" y="219"/>
                    <a:pt x="1013" y="219"/>
                    <a:pt x="1013" y="219"/>
                  </a:cubicBezTo>
                  <a:cubicBezTo>
                    <a:pt x="998" y="201"/>
                    <a:pt x="969" y="175"/>
                    <a:pt x="914" y="175"/>
                  </a:cubicBezTo>
                  <a:cubicBezTo>
                    <a:pt x="832" y="175"/>
                    <a:pt x="774" y="242"/>
                    <a:pt x="774" y="328"/>
                  </a:cubicBezTo>
                  <a:cubicBezTo>
                    <a:pt x="774" y="414"/>
                    <a:pt x="828" y="480"/>
                    <a:pt x="917" y="480"/>
                  </a:cubicBezTo>
                  <a:cubicBezTo>
                    <a:pt x="958" y="480"/>
                    <a:pt x="996" y="464"/>
                    <a:pt x="1017" y="429"/>
                  </a:cubicBezTo>
                  <a:cubicBezTo>
                    <a:pt x="1018" y="429"/>
                    <a:pt x="1018" y="429"/>
                    <a:pt x="1018" y="429"/>
                  </a:cubicBezTo>
                  <a:cubicBezTo>
                    <a:pt x="1026" y="473"/>
                    <a:pt x="1026" y="473"/>
                    <a:pt x="1026" y="473"/>
                  </a:cubicBezTo>
                  <a:cubicBezTo>
                    <a:pt x="1087" y="473"/>
                    <a:pt x="1087" y="473"/>
                    <a:pt x="1087" y="473"/>
                  </a:cubicBezTo>
                  <a:cubicBezTo>
                    <a:pt x="1087" y="27"/>
                    <a:pt x="1087" y="27"/>
                    <a:pt x="1087" y="27"/>
                  </a:cubicBezTo>
                  <a:lnTo>
                    <a:pt x="968" y="27"/>
                  </a:lnTo>
                  <a:close/>
                  <a:moveTo>
                    <a:pt x="932" y="415"/>
                  </a:moveTo>
                  <a:cubicBezTo>
                    <a:pt x="879" y="415"/>
                    <a:pt x="847" y="373"/>
                    <a:pt x="847" y="328"/>
                  </a:cubicBezTo>
                  <a:cubicBezTo>
                    <a:pt x="847" y="282"/>
                    <a:pt x="879" y="241"/>
                    <a:pt x="932" y="241"/>
                  </a:cubicBezTo>
                  <a:cubicBezTo>
                    <a:pt x="985" y="241"/>
                    <a:pt x="1017" y="282"/>
                    <a:pt x="1017" y="328"/>
                  </a:cubicBezTo>
                  <a:cubicBezTo>
                    <a:pt x="1017" y="373"/>
                    <a:pt x="985" y="415"/>
                    <a:pt x="932" y="415"/>
                  </a:cubicBezTo>
                  <a:close/>
                  <a:moveTo>
                    <a:pt x="2474" y="27"/>
                  </a:moveTo>
                  <a:cubicBezTo>
                    <a:pt x="2474" y="32"/>
                    <a:pt x="2474" y="32"/>
                    <a:pt x="2474" y="32"/>
                  </a:cubicBezTo>
                  <a:cubicBezTo>
                    <a:pt x="2484" y="39"/>
                    <a:pt x="2484" y="39"/>
                    <a:pt x="2484" y="39"/>
                  </a:cubicBezTo>
                  <a:cubicBezTo>
                    <a:pt x="2519" y="61"/>
                    <a:pt x="2523" y="67"/>
                    <a:pt x="2523" y="105"/>
                  </a:cubicBezTo>
                  <a:cubicBezTo>
                    <a:pt x="2523" y="219"/>
                    <a:pt x="2523" y="219"/>
                    <a:pt x="2523" y="219"/>
                  </a:cubicBezTo>
                  <a:cubicBezTo>
                    <a:pt x="2521" y="219"/>
                    <a:pt x="2521" y="219"/>
                    <a:pt x="2521" y="219"/>
                  </a:cubicBezTo>
                  <a:cubicBezTo>
                    <a:pt x="2506" y="201"/>
                    <a:pt x="2477" y="175"/>
                    <a:pt x="2423" y="175"/>
                  </a:cubicBezTo>
                  <a:cubicBezTo>
                    <a:pt x="2340" y="175"/>
                    <a:pt x="2282" y="242"/>
                    <a:pt x="2282" y="328"/>
                  </a:cubicBezTo>
                  <a:cubicBezTo>
                    <a:pt x="2282" y="414"/>
                    <a:pt x="2336" y="480"/>
                    <a:pt x="2426" y="480"/>
                  </a:cubicBezTo>
                  <a:cubicBezTo>
                    <a:pt x="2466" y="480"/>
                    <a:pt x="2504" y="464"/>
                    <a:pt x="2525" y="429"/>
                  </a:cubicBezTo>
                  <a:cubicBezTo>
                    <a:pt x="2527" y="429"/>
                    <a:pt x="2527" y="429"/>
                    <a:pt x="2527" y="429"/>
                  </a:cubicBezTo>
                  <a:cubicBezTo>
                    <a:pt x="2534" y="473"/>
                    <a:pt x="2534" y="473"/>
                    <a:pt x="2534" y="473"/>
                  </a:cubicBezTo>
                  <a:cubicBezTo>
                    <a:pt x="2595" y="473"/>
                    <a:pt x="2595" y="473"/>
                    <a:pt x="2595" y="473"/>
                  </a:cubicBezTo>
                  <a:cubicBezTo>
                    <a:pt x="2595" y="27"/>
                    <a:pt x="2595" y="27"/>
                    <a:pt x="2595" y="27"/>
                  </a:cubicBezTo>
                  <a:lnTo>
                    <a:pt x="2474" y="27"/>
                  </a:lnTo>
                  <a:close/>
                  <a:moveTo>
                    <a:pt x="2440" y="415"/>
                  </a:moveTo>
                  <a:cubicBezTo>
                    <a:pt x="2387" y="415"/>
                    <a:pt x="2355" y="373"/>
                    <a:pt x="2355" y="328"/>
                  </a:cubicBezTo>
                  <a:cubicBezTo>
                    <a:pt x="2355" y="282"/>
                    <a:pt x="2387" y="241"/>
                    <a:pt x="2440" y="241"/>
                  </a:cubicBezTo>
                  <a:cubicBezTo>
                    <a:pt x="2493" y="241"/>
                    <a:pt x="2525" y="282"/>
                    <a:pt x="2525" y="328"/>
                  </a:cubicBezTo>
                  <a:cubicBezTo>
                    <a:pt x="2525" y="373"/>
                    <a:pt x="2493" y="415"/>
                    <a:pt x="2440" y="415"/>
                  </a:cubicBezTo>
                  <a:close/>
                  <a:moveTo>
                    <a:pt x="3164" y="179"/>
                  </a:moveTo>
                  <a:cubicBezTo>
                    <a:pt x="3164" y="250"/>
                    <a:pt x="3164" y="250"/>
                    <a:pt x="3164" y="250"/>
                  </a:cubicBezTo>
                  <a:cubicBezTo>
                    <a:pt x="3152" y="247"/>
                    <a:pt x="3141" y="244"/>
                    <a:pt x="3129" y="244"/>
                  </a:cubicBezTo>
                  <a:cubicBezTo>
                    <a:pt x="3061" y="244"/>
                    <a:pt x="3051" y="302"/>
                    <a:pt x="3051" y="317"/>
                  </a:cubicBezTo>
                  <a:cubicBezTo>
                    <a:pt x="3051" y="473"/>
                    <a:pt x="3051" y="473"/>
                    <a:pt x="3051" y="473"/>
                  </a:cubicBezTo>
                  <a:cubicBezTo>
                    <a:pt x="2979" y="473"/>
                    <a:pt x="2979" y="473"/>
                    <a:pt x="2979" y="473"/>
                  </a:cubicBezTo>
                  <a:cubicBezTo>
                    <a:pt x="2979" y="258"/>
                    <a:pt x="2979" y="258"/>
                    <a:pt x="2979" y="258"/>
                  </a:cubicBezTo>
                  <a:cubicBezTo>
                    <a:pt x="2979" y="222"/>
                    <a:pt x="2977" y="216"/>
                    <a:pt x="2947" y="198"/>
                  </a:cubicBezTo>
                  <a:cubicBezTo>
                    <a:pt x="2929" y="186"/>
                    <a:pt x="2929" y="186"/>
                    <a:pt x="2929" y="186"/>
                  </a:cubicBezTo>
                  <a:cubicBezTo>
                    <a:pt x="2929" y="182"/>
                    <a:pt x="2929" y="182"/>
                    <a:pt x="2929" y="182"/>
                  </a:cubicBezTo>
                  <a:cubicBezTo>
                    <a:pt x="3051" y="182"/>
                    <a:pt x="3051" y="182"/>
                    <a:pt x="3051" y="182"/>
                  </a:cubicBezTo>
                  <a:cubicBezTo>
                    <a:pt x="3051" y="228"/>
                    <a:pt x="3051" y="228"/>
                    <a:pt x="3051" y="228"/>
                  </a:cubicBezTo>
                  <a:cubicBezTo>
                    <a:pt x="3053" y="228"/>
                    <a:pt x="3053" y="228"/>
                    <a:pt x="3053" y="228"/>
                  </a:cubicBezTo>
                  <a:cubicBezTo>
                    <a:pt x="3068" y="195"/>
                    <a:pt x="3100" y="175"/>
                    <a:pt x="3138" y="175"/>
                  </a:cubicBezTo>
                  <a:cubicBezTo>
                    <a:pt x="3147" y="175"/>
                    <a:pt x="3156" y="177"/>
                    <a:pt x="3164" y="179"/>
                  </a:cubicBezTo>
                  <a:close/>
                  <a:moveTo>
                    <a:pt x="1553" y="181"/>
                  </a:moveTo>
                  <a:cubicBezTo>
                    <a:pt x="1620" y="181"/>
                    <a:pt x="1620" y="181"/>
                    <a:pt x="1620" y="181"/>
                  </a:cubicBezTo>
                  <a:cubicBezTo>
                    <a:pt x="1620" y="243"/>
                    <a:pt x="1620" y="243"/>
                    <a:pt x="1620" y="243"/>
                  </a:cubicBezTo>
                  <a:cubicBezTo>
                    <a:pt x="1553" y="243"/>
                    <a:pt x="1553" y="243"/>
                    <a:pt x="1553" y="243"/>
                  </a:cubicBezTo>
                  <a:cubicBezTo>
                    <a:pt x="1553" y="473"/>
                    <a:pt x="1553" y="473"/>
                    <a:pt x="1553" y="473"/>
                  </a:cubicBezTo>
                  <a:cubicBezTo>
                    <a:pt x="1480" y="473"/>
                    <a:pt x="1480" y="473"/>
                    <a:pt x="1480" y="473"/>
                  </a:cubicBezTo>
                  <a:cubicBezTo>
                    <a:pt x="1480" y="268"/>
                    <a:pt x="1480" y="268"/>
                    <a:pt x="1480" y="268"/>
                  </a:cubicBezTo>
                  <a:cubicBezTo>
                    <a:pt x="1480" y="244"/>
                    <a:pt x="1475" y="239"/>
                    <a:pt x="1446" y="216"/>
                  </a:cubicBezTo>
                  <a:cubicBezTo>
                    <a:pt x="1409" y="186"/>
                    <a:pt x="1409" y="186"/>
                    <a:pt x="1409" y="186"/>
                  </a:cubicBezTo>
                  <a:cubicBezTo>
                    <a:pt x="1409" y="181"/>
                    <a:pt x="1409" y="181"/>
                    <a:pt x="1409" y="181"/>
                  </a:cubicBezTo>
                  <a:cubicBezTo>
                    <a:pt x="1480" y="181"/>
                    <a:pt x="1480" y="181"/>
                    <a:pt x="1480" y="181"/>
                  </a:cubicBezTo>
                  <a:cubicBezTo>
                    <a:pt x="1480" y="128"/>
                    <a:pt x="1480" y="128"/>
                    <a:pt x="1480" y="128"/>
                  </a:cubicBezTo>
                  <a:cubicBezTo>
                    <a:pt x="1480" y="50"/>
                    <a:pt x="1531" y="0"/>
                    <a:pt x="1643" y="22"/>
                  </a:cubicBezTo>
                  <a:cubicBezTo>
                    <a:pt x="1659" y="83"/>
                    <a:pt x="1659" y="83"/>
                    <a:pt x="1659" y="83"/>
                  </a:cubicBezTo>
                  <a:cubicBezTo>
                    <a:pt x="1656" y="86"/>
                    <a:pt x="1656" y="86"/>
                    <a:pt x="1656" y="86"/>
                  </a:cubicBezTo>
                  <a:cubicBezTo>
                    <a:pt x="1598" y="63"/>
                    <a:pt x="1553" y="78"/>
                    <a:pt x="1553" y="129"/>
                  </a:cubicBezTo>
                  <a:lnTo>
                    <a:pt x="1553" y="181"/>
                  </a:lnTo>
                  <a:close/>
                  <a:moveTo>
                    <a:pt x="2241" y="289"/>
                  </a:moveTo>
                  <a:cubicBezTo>
                    <a:pt x="2241" y="473"/>
                    <a:pt x="2241" y="473"/>
                    <a:pt x="2241" y="473"/>
                  </a:cubicBezTo>
                  <a:cubicBezTo>
                    <a:pt x="2168" y="473"/>
                    <a:pt x="2168" y="473"/>
                    <a:pt x="2168" y="473"/>
                  </a:cubicBezTo>
                  <a:cubicBezTo>
                    <a:pt x="2168" y="311"/>
                    <a:pt x="2168" y="311"/>
                    <a:pt x="2168" y="311"/>
                  </a:cubicBezTo>
                  <a:cubicBezTo>
                    <a:pt x="2168" y="279"/>
                    <a:pt x="2160" y="241"/>
                    <a:pt x="2109" y="241"/>
                  </a:cubicBezTo>
                  <a:cubicBezTo>
                    <a:pt x="2061" y="241"/>
                    <a:pt x="2043" y="276"/>
                    <a:pt x="2043" y="314"/>
                  </a:cubicBezTo>
                  <a:cubicBezTo>
                    <a:pt x="2043" y="473"/>
                    <a:pt x="2043" y="473"/>
                    <a:pt x="2043" y="473"/>
                  </a:cubicBezTo>
                  <a:cubicBezTo>
                    <a:pt x="1970" y="473"/>
                    <a:pt x="1970" y="473"/>
                    <a:pt x="1970" y="473"/>
                  </a:cubicBezTo>
                  <a:cubicBezTo>
                    <a:pt x="1970" y="258"/>
                    <a:pt x="1970" y="258"/>
                    <a:pt x="1970" y="258"/>
                  </a:cubicBezTo>
                  <a:cubicBezTo>
                    <a:pt x="1970" y="222"/>
                    <a:pt x="1968" y="216"/>
                    <a:pt x="1939" y="198"/>
                  </a:cubicBezTo>
                  <a:cubicBezTo>
                    <a:pt x="1920" y="186"/>
                    <a:pt x="1920" y="186"/>
                    <a:pt x="1920" y="186"/>
                  </a:cubicBezTo>
                  <a:cubicBezTo>
                    <a:pt x="1920" y="182"/>
                    <a:pt x="1920" y="182"/>
                    <a:pt x="1920" y="182"/>
                  </a:cubicBezTo>
                  <a:cubicBezTo>
                    <a:pt x="1977" y="182"/>
                    <a:pt x="1977" y="182"/>
                    <a:pt x="1977" y="182"/>
                  </a:cubicBezTo>
                  <a:cubicBezTo>
                    <a:pt x="1977" y="183"/>
                    <a:pt x="1977" y="183"/>
                    <a:pt x="1977" y="183"/>
                  </a:cubicBezTo>
                  <a:cubicBezTo>
                    <a:pt x="2039" y="183"/>
                    <a:pt x="2039" y="183"/>
                    <a:pt x="2039" y="183"/>
                  </a:cubicBezTo>
                  <a:cubicBezTo>
                    <a:pt x="2039" y="227"/>
                    <a:pt x="2039" y="227"/>
                    <a:pt x="2039" y="227"/>
                  </a:cubicBezTo>
                  <a:cubicBezTo>
                    <a:pt x="2040" y="227"/>
                    <a:pt x="2040" y="227"/>
                    <a:pt x="2040" y="227"/>
                  </a:cubicBezTo>
                  <a:cubicBezTo>
                    <a:pt x="2064" y="191"/>
                    <a:pt x="2100" y="175"/>
                    <a:pt x="2133" y="175"/>
                  </a:cubicBezTo>
                  <a:cubicBezTo>
                    <a:pt x="2201" y="175"/>
                    <a:pt x="2241" y="222"/>
                    <a:pt x="2241" y="289"/>
                  </a:cubicBezTo>
                  <a:close/>
                  <a:moveTo>
                    <a:pt x="752" y="414"/>
                  </a:moveTo>
                  <a:cubicBezTo>
                    <a:pt x="754" y="416"/>
                    <a:pt x="754" y="416"/>
                    <a:pt x="754" y="416"/>
                  </a:cubicBezTo>
                  <a:cubicBezTo>
                    <a:pt x="754" y="416"/>
                    <a:pt x="718" y="474"/>
                    <a:pt x="718" y="474"/>
                  </a:cubicBezTo>
                  <a:cubicBezTo>
                    <a:pt x="659" y="490"/>
                    <a:pt x="592" y="473"/>
                    <a:pt x="592" y="378"/>
                  </a:cubicBezTo>
                  <a:cubicBezTo>
                    <a:pt x="592" y="244"/>
                    <a:pt x="592" y="244"/>
                    <a:pt x="592" y="244"/>
                  </a:cubicBezTo>
                  <a:cubicBezTo>
                    <a:pt x="592" y="260"/>
                    <a:pt x="592" y="260"/>
                    <a:pt x="592" y="260"/>
                  </a:cubicBezTo>
                  <a:cubicBezTo>
                    <a:pt x="592" y="241"/>
                    <a:pt x="589" y="242"/>
                    <a:pt x="548" y="209"/>
                  </a:cubicBezTo>
                  <a:cubicBezTo>
                    <a:pt x="522" y="186"/>
                    <a:pt x="522" y="186"/>
                    <a:pt x="522" y="186"/>
                  </a:cubicBezTo>
                  <a:cubicBezTo>
                    <a:pt x="522" y="183"/>
                    <a:pt x="522" y="183"/>
                    <a:pt x="522" y="183"/>
                  </a:cubicBezTo>
                  <a:cubicBezTo>
                    <a:pt x="593" y="183"/>
                    <a:pt x="593" y="183"/>
                    <a:pt x="593" y="183"/>
                  </a:cubicBezTo>
                  <a:cubicBezTo>
                    <a:pt x="619" y="98"/>
                    <a:pt x="619" y="98"/>
                    <a:pt x="619" y="98"/>
                  </a:cubicBezTo>
                  <a:cubicBezTo>
                    <a:pt x="665" y="98"/>
                    <a:pt x="665" y="98"/>
                    <a:pt x="665" y="98"/>
                  </a:cubicBezTo>
                  <a:cubicBezTo>
                    <a:pt x="665" y="183"/>
                    <a:pt x="665" y="183"/>
                    <a:pt x="665" y="183"/>
                  </a:cubicBezTo>
                  <a:cubicBezTo>
                    <a:pt x="743" y="183"/>
                    <a:pt x="743" y="183"/>
                    <a:pt x="743" y="183"/>
                  </a:cubicBezTo>
                  <a:cubicBezTo>
                    <a:pt x="743" y="244"/>
                    <a:pt x="743" y="244"/>
                    <a:pt x="743" y="244"/>
                  </a:cubicBezTo>
                  <a:cubicBezTo>
                    <a:pt x="665" y="244"/>
                    <a:pt x="665" y="244"/>
                    <a:pt x="665" y="244"/>
                  </a:cubicBezTo>
                  <a:cubicBezTo>
                    <a:pt x="665" y="376"/>
                    <a:pt x="665" y="376"/>
                    <a:pt x="665" y="376"/>
                  </a:cubicBezTo>
                  <a:cubicBezTo>
                    <a:pt x="665" y="428"/>
                    <a:pt x="701" y="429"/>
                    <a:pt x="752" y="4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o-RO">
                <a:solidFill>
                  <a:srgbClr val="1E1E1E"/>
                </a:solidFill>
              </a:endParaRPr>
            </a:p>
          </p:txBody>
        </p:sp>
        <p:sp>
          <p:nvSpPr>
            <p:cNvPr id="7" name="Freeform 6"/>
            <p:cNvSpPr>
              <a:spLocks noEditPoints="1"/>
            </p:cNvSpPr>
            <p:nvPr/>
          </p:nvSpPr>
          <p:spPr bwMode="auto">
            <a:xfrm>
              <a:off x="12152313" y="-1284288"/>
              <a:ext cx="142875" cy="207963"/>
            </a:xfrm>
            <a:custGeom>
              <a:avLst/>
              <a:gdLst>
                <a:gd name="T0" fmla="*/ 18 w 38"/>
                <a:gd name="T1" fmla="*/ 0 h 55"/>
                <a:gd name="T2" fmla="*/ 0 w 38"/>
                <a:gd name="T3" fmla="*/ 0 h 55"/>
                <a:gd name="T4" fmla="*/ 0 w 38"/>
                <a:gd name="T5" fmla="*/ 55 h 55"/>
                <a:gd name="T6" fmla="*/ 2 w 38"/>
                <a:gd name="T7" fmla="*/ 55 h 55"/>
                <a:gd name="T8" fmla="*/ 2 w 38"/>
                <a:gd name="T9" fmla="*/ 29 h 55"/>
                <a:gd name="T10" fmla="*/ 18 w 38"/>
                <a:gd name="T11" fmla="*/ 29 h 55"/>
                <a:gd name="T12" fmla="*/ 18 w 38"/>
                <a:gd name="T13" fmla="*/ 29 h 55"/>
                <a:gd name="T14" fmla="*/ 19 w 38"/>
                <a:gd name="T15" fmla="*/ 29 h 55"/>
                <a:gd name="T16" fmla="*/ 19 w 38"/>
                <a:gd name="T17" fmla="*/ 29 h 55"/>
                <a:gd name="T18" fmla="*/ 35 w 38"/>
                <a:gd name="T19" fmla="*/ 55 h 55"/>
                <a:gd name="T20" fmla="*/ 38 w 38"/>
                <a:gd name="T21" fmla="*/ 55 h 55"/>
                <a:gd name="T22" fmla="*/ 21 w 38"/>
                <a:gd name="T23" fmla="*/ 29 h 55"/>
                <a:gd name="T24" fmla="*/ 21 w 38"/>
                <a:gd name="T25" fmla="*/ 29 h 55"/>
                <a:gd name="T26" fmla="*/ 27 w 38"/>
                <a:gd name="T27" fmla="*/ 27 h 55"/>
                <a:gd name="T28" fmla="*/ 31 w 38"/>
                <a:gd name="T29" fmla="*/ 25 h 55"/>
                <a:gd name="T30" fmla="*/ 34 w 38"/>
                <a:gd name="T31" fmla="*/ 21 h 55"/>
                <a:gd name="T32" fmla="*/ 36 w 38"/>
                <a:gd name="T33" fmla="*/ 15 h 55"/>
                <a:gd name="T34" fmla="*/ 31 w 38"/>
                <a:gd name="T35" fmla="*/ 4 h 55"/>
                <a:gd name="T36" fmla="*/ 18 w 38"/>
                <a:gd name="T37" fmla="*/ 0 h 55"/>
                <a:gd name="T38" fmla="*/ 34 w 38"/>
                <a:gd name="T39" fmla="*/ 15 h 55"/>
                <a:gd name="T40" fmla="*/ 32 w 38"/>
                <a:gd name="T41" fmla="*/ 21 h 55"/>
                <a:gd name="T42" fmla="*/ 27 w 38"/>
                <a:gd name="T43" fmla="*/ 25 h 55"/>
                <a:gd name="T44" fmla="*/ 21 w 38"/>
                <a:gd name="T45" fmla="*/ 27 h 55"/>
                <a:gd name="T46" fmla="*/ 15 w 38"/>
                <a:gd name="T47" fmla="*/ 27 h 55"/>
                <a:gd name="T48" fmla="*/ 2 w 38"/>
                <a:gd name="T49" fmla="*/ 27 h 55"/>
                <a:gd name="T50" fmla="*/ 2 w 38"/>
                <a:gd name="T51" fmla="*/ 2 h 55"/>
                <a:gd name="T52" fmla="*/ 17 w 38"/>
                <a:gd name="T53" fmla="*/ 2 h 55"/>
                <a:gd name="T54" fmla="*/ 23 w 38"/>
                <a:gd name="T55" fmla="*/ 2 h 55"/>
                <a:gd name="T56" fmla="*/ 29 w 38"/>
                <a:gd name="T57" fmla="*/ 4 h 55"/>
                <a:gd name="T58" fmla="*/ 32 w 38"/>
                <a:gd name="T59" fmla="*/ 8 h 55"/>
                <a:gd name="T60" fmla="*/ 34 w 38"/>
                <a:gd name="T61" fmla="*/ 1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55">
                  <a:moveTo>
                    <a:pt x="18" y="0"/>
                  </a:moveTo>
                  <a:cubicBezTo>
                    <a:pt x="0" y="0"/>
                    <a:pt x="0" y="0"/>
                    <a:pt x="0" y="0"/>
                  </a:cubicBezTo>
                  <a:cubicBezTo>
                    <a:pt x="0" y="55"/>
                    <a:pt x="0" y="55"/>
                    <a:pt x="0" y="55"/>
                  </a:cubicBezTo>
                  <a:cubicBezTo>
                    <a:pt x="2" y="55"/>
                    <a:pt x="2" y="55"/>
                    <a:pt x="2" y="55"/>
                  </a:cubicBezTo>
                  <a:cubicBezTo>
                    <a:pt x="2" y="29"/>
                    <a:pt x="2" y="29"/>
                    <a:pt x="2" y="29"/>
                  </a:cubicBezTo>
                  <a:cubicBezTo>
                    <a:pt x="18" y="29"/>
                    <a:pt x="18" y="29"/>
                    <a:pt x="18" y="29"/>
                  </a:cubicBezTo>
                  <a:cubicBezTo>
                    <a:pt x="18" y="29"/>
                    <a:pt x="18" y="29"/>
                    <a:pt x="18" y="29"/>
                  </a:cubicBezTo>
                  <a:cubicBezTo>
                    <a:pt x="19" y="29"/>
                    <a:pt x="19" y="29"/>
                    <a:pt x="19" y="29"/>
                  </a:cubicBezTo>
                  <a:cubicBezTo>
                    <a:pt x="19" y="29"/>
                    <a:pt x="19" y="29"/>
                    <a:pt x="19" y="29"/>
                  </a:cubicBezTo>
                  <a:cubicBezTo>
                    <a:pt x="35" y="55"/>
                    <a:pt x="35" y="55"/>
                    <a:pt x="35" y="55"/>
                  </a:cubicBezTo>
                  <a:cubicBezTo>
                    <a:pt x="38" y="55"/>
                    <a:pt x="38" y="55"/>
                    <a:pt x="38" y="55"/>
                  </a:cubicBezTo>
                  <a:cubicBezTo>
                    <a:pt x="21" y="29"/>
                    <a:pt x="21" y="29"/>
                    <a:pt x="21" y="29"/>
                  </a:cubicBezTo>
                  <a:cubicBezTo>
                    <a:pt x="21" y="29"/>
                    <a:pt x="21" y="29"/>
                    <a:pt x="21" y="29"/>
                  </a:cubicBezTo>
                  <a:cubicBezTo>
                    <a:pt x="23" y="29"/>
                    <a:pt x="25" y="28"/>
                    <a:pt x="27" y="27"/>
                  </a:cubicBezTo>
                  <a:cubicBezTo>
                    <a:pt x="29" y="27"/>
                    <a:pt x="30" y="26"/>
                    <a:pt x="31" y="25"/>
                  </a:cubicBezTo>
                  <a:cubicBezTo>
                    <a:pt x="33" y="24"/>
                    <a:pt x="34" y="22"/>
                    <a:pt x="34" y="21"/>
                  </a:cubicBezTo>
                  <a:cubicBezTo>
                    <a:pt x="35" y="19"/>
                    <a:pt x="36" y="17"/>
                    <a:pt x="36" y="15"/>
                  </a:cubicBezTo>
                  <a:cubicBezTo>
                    <a:pt x="36" y="10"/>
                    <a:pt x="34" y="6"/>
                    <a:pt x="31" y="4"/>
                  </a:cubicBezTo>
                  <a:cubicBezTo>
                    <a:pt x="28" y="1"/>
                    <a:pt x="24" y="0"/>
                    <a:pt x="18" y="0"/>
                  </a:cubicBezTo>
                  <a:close/>
                  <a:moveTo>
                    <a:pt x="34" y="15"/>
                  </a:moveTo>
                  <a:cubicBezTo>
                    <a:pt x="34" y="17"/>
                    <a:pt x="33" y="20"/>
                    <a:pt x="32" y="21"/>
                  </a:cubicBezTo>
                  <a:cubicBezTo>
                    <a:pt x="31" y="23"/>
                    <a:pt x="29" y="24"/>
                    <a:pt x="27" y="25"/>
                  </a:cubicBezTo>
                  <a:cubicBezTo>
                    <a:pt x="25" y="26"/>
                    <a:pt x="24" y="26"/>
                    <a:pt x="21" y="27"/>
                  </a:cubicBezTo>
                  <a:cubicBezTo>
                    <a:pt x="19" y="27"/>
                    <a:pt x="17" y="27"/>
                    <a:pt x="15" y="27"/>
                  </a:cubicBezTo>
                  <a:cubicBezTo>
                    <a:pt x="2" y="27"/>
                    <a:pt x="2" y="27"/>
                    <a:pt x="2" y="27"/>
                  </a:cubicBezTo>
                  <a:cubicBezTo>
                    <a:pt x="2" y="2"/>
                    <a:pt x="2" y="2"/>
                    <a:pt x="2" y="2"/>
                  </a:cubicBezTo>
                  <a:cubicBezTo>
                    <a:pt x="17" y="2"/>
                    <a:pt x="17" y="2"/>
                    <a:pt x="17" y="2"/>
                  </a:cubicBezTo>
                  <a:cubicBezTo>
                    <a:pt x="19" y="2"/>
                    <a:pt x="21" y="2"/>
                    <a:pt x="23" y="2"/>
                  </a:cubicBezTo>
                  <a:cubicBezTo>
                    <a:pt x="25" y="3"/>
                    <a:pt x="27" y="3"/>
                    <a:pt x="29" y="4"/>
                  </a:cubicBezTo>
                  <a:cubicBezTo>
                    <a:pt x="30" y="5"/>
                    <a:pt x="31" y="7"/>
                    <a:pt x="32" y="8"/>
                  </a:cubicBezTo>
                  <a:cubicBezTo>
                    <a:pt x="33" y="10"/>
                    <a:pt x="34" y="12"/>
                    <a:pt x="3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o-RO">
                <a:solidFill>
                  <a:srgbClr val="1E1E1E"/>
                </a:solidFill>
              </a:endParaRPr>
            </a:p>
          </p:txBody>
        </p:sp>
        <p:sp>
          <p:nvSpPr>
            <p:cNvPr id="8" name="Freeform 7"/>
            <p:cNvSpPr>
              <a:spLocks noEditPoints="1"/>
            </p:cNvSpPr>
            <p:nvPr/>
          </p:nvSpPr>
          <p:spPr bwMode="auto">
            <a:xfrm>
              <a:off x="12031663" y="-1368425"/>
              <a:ext cx="360363" cy="363538"/>
            </a:xfrm>
            <a:custGeom>
              <a:avLst/>
              <a:gdLst>
                <a:gd name="T0" fmla="*/ 92 w 96"/>
                <a:gd name="T1" fmla="*/ 67 h 96"/>
                <a:gd name="T2" fmla="*/ 96 w 96"/>
                <a:gd name="T3" fmla="*/ 48 h 96"/>
                <a:gd name="T4" fmla="*/ 92 w 96"/>
                <a:gd name="T5" fmla="*/ 30 h 96"/>
                <a:gd name="T6" fmla="*/ 81 w 96"/>
                <a:gd name="T7" fmla="*/ 14 h 96"/>
                <a:gd name="T8" fmla="*/ 66 w 96"/>
                <a:gd name="T9" fmla="*/ 4 h 96"/>
                <a:gd name="T10" fmla="*/ 48 w 96"/>
                <a:gd name="T11" fmla="*/ 0 h 96"/>
                <a:gd name="T12" fmla="*/ 29 w 96"/>
                <a:gd name="T13" fmla="*/ 4 h 96"/>
                <a:gd name="T14" fmla="*/ 14 w 96"/>
                <a:gd name="T15" fmla="*/ 14 h 96"/>
                <a:gd name="T16" fmla="*/ 3 w 96"/>
                <a:gd name="T17" fmla="*/ 30 h 96"/>
                <a:gd name="T18" fmla="*/ 0 w 96"/>
                <a:gd name="T19" fmla="*/ 48 h 96"/>
                <a:gd name="T20" fmla="*/ 3 w 96"/>
                <a:gd name="T21" fmla="*/ 67 h 96"/>
                <a:gd name="T22" fmla="*/ 14 w 96"/>
                <a:gd name="T23" fmla="*/ 82 h 96"/>
                <a:gd name="T24" fmla="*/ 29 w 96"/>
                <a:gd name="T25" fmla="*/ 93 h 96"/>
                <a:gd name="T26" fmla="*/ 48 w 96"/>
                <a:gd name="T27" fmla="*/ 96 h 96"/>
                <a:gd name="T28" fmla="*/ 66 w 96"/>
                <a:gd name="T29" fmla="*/ 93 h 96"/>
                <a:gd name="T30" fmla="*/ 81 w 96"/>
                <a:gd name="T31" fmla="*/ 82 h 96"/>
                <a:gd name="T32" fmla="*/ 92 w 96"/>
                <a:gd name="T33" fmla="*/ 67 h 96"/>
                <a:gd name="T34" fmla="*/ 66 w 96"/>
                <a:gd name="T35" fmla="*/ 91 h 96"/>
                <a:gd name="T36" fmla="*/ 48 w 96"/>
                <a:gd name="T37" fmla="*/ 94 h 96"/>
                <a:gd name="T38" fmla="*/ 30 w 96"/>
                <a:gd name="T39" fmla="*/ 91 h 96"/>
                <a:gd name="T40" fmla="*/ 15 w 96"/>
                <a:gd name="T41" fmla="*/ 81 h 96"/>
                <a:gd name="T42" fmla="*/ 5 w 96"/>
                <a:gd name="T43" fmla="*/ 66 h 96"/>
                <a:gd name="T44" fmla="*/ 2 w 96"/>
                <a:gd name="T45" fmla="*/ 48 h 96"/>
                <a:gd name="T46" fmla="*/ 5 w 96"/>
                <a:gd name="T47" fmla="*/ 31 h 96"/>
                <a:gd name="T48" fmla="*/ 15 w 96"/>
                <a:gd name="T49" fmla="*/ 16 h 96"/>
                <a:gd name="T50" fmla="*/ 30 w 96"/>
                <a:gd name="T51" fmla="*/ 6 h 96"/>
                <a:gd name="T52" fmla="*/ 48 w 96"/>
                <a:gd name="T53" fmla="*/ 2 h 96"/>
                <a:gd name="T54" fmla="*/ 66 w 96"/>
                <a:gd name="T55" fmla="*/ 6 h 96"/>
                <a:gd name="T56" fmla="*/ 80 w 96"/>
                <a:gd name="T57" fmla="*/ 16 h 96"/>
                <a:gd name="T58" fmla="*/ 90 w 96"/>
                <a:gd name="T59" fmla="*/ 31 h 96"/>
                <a:gd name="T60" fmla="*/ 94 w 96"/>
                <a:gd name="T61" fmla="*/ 48 h 96"/>
                <a:gd name="T62" fmla="*/ 90 w 96"/>
                <a:gd name="T63" fmla="*/ 66 h 96"/>
                <a:gd name="T64" fmla="*/ 80 w 96"/>
                <a:gd name="T65" fmla="*/ 81 h 96"/>
                <a:gd name="T66" fmla="*/ 66 w 96"/>
                <a:gd name="T67"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96">
                  <a:moveTo>
                    <a:pt x="92" y="67"/>
                  </a:moveTo>
                  <a:cubicBezTo>
                    <a:pt x="94" y="61"/>
                    <a:pt x="96" y="55"/>
                    <a:pt x="96" y="48"/>
                  </a:cubicBezTo>
                  <a:cubicBezTo>
                    <a:pt x="96" y="42"/>
                    <a:pt x="94" y="35"/>
                    <a:pt x="92" y="30"/>
                  </a:cubicBezTo>
                  <a:cubicBezTo>
                    <a:pt x="89" y="24"/>
                    <a:pt x="86" y="19"/>
                    <a:pt x="81" y="14"/>
                  </a:cubicBezTo>
                  <a:cubicBezTo>
                    <a:pt x="77" y="10"/>
                    <a:pt x="72" y="7"/>
                    <a:pt x="66" y="4"/>
                  </a:cubicBezTo>
                  <a:cubicBezTo>
                    <a:pt x="61" y="2"/>
                    <a:pt x="54" y="0"/>
                    <a:pt x="48" y="0"/>
                  </a:cubicBezTo>
                  <a:cubicBezTo>
                    <a:pt x="41" y="0"/>
                    <a:pt x="35" y="2"/>
                    <a:pt x="29" y="4"/>
                  </a:cubicBezTo>
                  <a:cubicBezTo>
                    <a:pt x="23" y="7"/>
                    <a:pt x="18" y="10"/>
                    <a:pt x="14" y="14"/>
                  </a:cubicBezTo>
                  <a:cubicBezTo>
                    <a:pt x="9" y="19"/>
                    <a:pt x="6" y="24"/>
                    <a:pt x="3" y="30"/>
                  </a:cubicBezTo>
                  <a:cubicBezTo>
                    <a:pt x="1" y="35"/>
                    <a:pt x="0" y="42"/>
                    <a:pt x="0" y="48"/>
                  </a:cubicBezTo>
                  <a:cubicBezTo>
                    <a:pt x="0" y="55"/>
                    <a:pt x="1" y="61"/>
                    <a:pt x="3" y="67"/>
                  </a:cubicBezTo>
                  <a:cubicBezTo>
                    <a:pt x="6" y="73"/>
                    <a:pt x="9" y="78"/>
                    <a:pt x="14" y="82"/>
                  </a:cubicBezTo>
                  <a:cubicBezTo>
                    <a:pt x="18" y="87"/>
                    <a:pt x="23" y="90"/>
                    <a:pt x="29" y="93"/>
                  </a:cubicBezTo>
                  <a:cubicBezTo>
                    <a:pt x="35" y="95"/>
                    <a:pt x="41" y="96"/>
                    <a:pt x="48" y="96"/>
                  </a:cubicBezTo>
                  <a:cubicBezTo>
                    <a:pt x="54" y="96"/>
                    <a:pt x="61" y="95"/>
                    <a:pt x="66" y="93"/>
                  </a:cubicBezTo>
                  <a:cubicBezTo>
                    <a:pt x="72" y="90"/>
                    <a:pt x="77" y="87"/>
                    <a:pt x="81" y="82"/>
                  </a:cubicBezTo>
                  <a:cubicBezTo>
                    <a:pt x="86" y="78"/>
                    <a:pt x="89" y="73"/>
                    <a:pt x="92" y="67"/>
                  </a:cubicBezTo>
                  <a:close/>
                  <a:moveTo>
                    <a:pt x="66" y="91"/>
                  </a:moveTo>
                  <a:cubicBezTo>
                    <a:pt x="60" y="93"/>
                    <a:pt x="54" y="94"/>
                    <a:pt x="48" y="94"/>
                  </a:cubicBezTo>
                  <a:cubicBezTo>
                    <a:pt x="41" y="94"/>
                    <a:pt x="35" y="93"/>
                    <a:pt x="30" y="91"/>
                  </a:cubicBezTo>
                  <a:cubicBezTo>
                    <a:pt x="24" y="89"/>
                    <a:pt x="19" y="85"/>
                    <a:pt x="15" y="81"/>
                  </a:cubicBezTo>
                  <a:cubicBezTo>
                    <a:pt x="11" y="77"/>
                    <a:pt x="8" y="72"/>
                    <a:pt x="5" y="66"/>
                  </a:cubicBezTo>
                  <a:cubicBezTo>
                    <a:pt x="3" y="61"/>
                    <a:pt x="2" y="55"/>
                    <a:pt x="2" y="48"/>
                  </a:cubicBezTo>
                  <a:cubicBezTo>
                    <a:pt x="2" y="42"/>
                    <a:pt x="3" y="36"/>
                    <a:pt x="5" y="31"/>
                  </a:cubicBezTo>
                  <a:cubicBezTo>
                    <a:pt x="8" y="25"/>
                    <a:pt x="11" y="20"/>
                    <a:pt x="15" y="16"/>
                  </a:cubicBezTo>
                  <a:cubicBezTo>
                    <a:pt x="19" y="12"/>
                    <a:pt x="24" y="8"/>
                    <a:pt x="30" y="6"/>
                  </a:cubicBezTo>
                  <a:cubicBezTo>
                    <a:pt x="35" y="4"/>
                    <a:pt x="41" y="2"/>
                    <a:pt x="48" y="2"/>
                  </a:cubicBezTo>
                  <a:cubicBezTo>
                    <a:pt x="54" y="2"/>
                    <a:pt x="60" y="4"/>
                    <a:pt x="66" y="6"/>
                  </a:cubicBezTo>
                  <a:cubicBezTo>
                    <a:pt x="71" y="8"/>
                    <a:pt x="76" y="12"/>
                    <a:pt x="80" y="16"/>
                  </a:cubicBezTo>
                  <a:cubicBezTo>
                    <a:pt x="84" y="20"/>
                    <a:pt x="88" y="25"/>
                    <a:pt x="90" y="31"/>
                  </a:cubicBezTo>
                  <a:cubicBezTo>
                    <a:pt x="92" y="36"/>
                    <a:pt x="94" y="42"/>
                    <a:pt x="94" y="48"/>
                  </a:cubicBezTo>
                  <a:cubicBezTo>
                    <a:pt x="94" y="55"/>
                    <a:pt x="92" y="61"/>
                    <a:pt x="90" y="66"/>
                  </a:cubicBezTo>
                  <a:cubicBezTo>
                    <a:pt x="88" y="72"/>
                    <a:pt x="84" y="77"/>
                    <a:pt x="80" y="81"/>
                  </a:cubicBezTo>
                  <a:cubicBezTo>
                    <a:pt x="76" y="85"/>
                    <a:pt x="71" y="89"/>
                    <a:pt x="66"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o-RO">
                <a:solidFill>
                  <a:srgbClr val="1E1E1E"/>
                </a:solidFill>
              </a:endParaRPr>
            </a:p>
          </p:txBody>
        </p:sp>
      </p:grpSp>
    </p:spTree>
    <p:extLst>
      <p:ext uri="{BB962C8B-B14F-4D97-AF65-F5344CB8AC3E}">
        <p14:creationId xmlns:p14="http://schemas.microsoft.com/office/powerpoint/2010/main" val="162356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trics">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632461" y="4208987"/>
            <a:ext cx="6502552" cy="1814386"/>
          </a:xfrm>
        </p:spPr>
        <p:txBody>
          <a:bodyPr tIns="0" rIns="0" bIns="0" anchor="t">
            <a:normAutofit/>
          </a:bodyPr>
          <a:lstStyle>
            <a:lvl1pPr>
              <a:defRPr sz="2800"/>
            </a:lvl1pPr>
          </a:lstStyle>
          <a:p>
            <a:pPr lvl="0"/>
            <a:r>
              <a:rPr lang="en-US" dirty="0" smtClean="0"/>
              <a:t>Click to add a brief statement</a:t>
            </a:r>
          </a:p>
        </p:txBody>
      </p:sp>
      <p:sp>
        <p:nvSpPr>
          <p:cNvPr id="11" name="Text Placeholder 10"/>
          <p:cNvSpPr>
            <a:spLocks noGrp="1"/>
          </p:cNvSpPr>
          <p:nvPr>
            <p:ph type="body" sz="quarter" idx="13" hasCustomPrompt="1"/>
          </p:nvPr>
        </p:nvSpPr>
        <p:spPr>
          <a:xfrm>
            <a:off x="1632460" y="1507374"/>
            <a:ext cx="6503477" cy="2627312"/>
          </a:xfrm>
        </p:spPr>
        <p:txBody>
          <a:bodyPr wrap="square" lIns="0" tIns="540000" rIns="0" bIns="0" anchor="t">
            <a:noAutofit/>
          </a:bodyPr>
          <a:lstStyle>
            <a:lvl1pPr>
              <a:defRPr sz="16000" b="1">
                <a:latin typeface="Arial" panose="020B0604020202020204" pitchFamily="34" charset="0"/>
                <a:cs typeface="Arial" panose="020B0604020202020204" pitchFamily="34" charset="0"/>
              </a:defRPr>
            </a:lvl1pPr>
          </a:lstStyle>
          <a:p>
            <a:pPr lvl="0"/>
            <a:r>
              <a:rPr lang="en-US" dirty="0" smtClean="0"/>
              <a:t>000</a:t>
            </a:r>
          </a:p>
        </p:txBody>
      </p:sp>
    </p:spTree>
    <p:extLst>
      <p:ext uri="{BB962C8B-B14F-4D97-AF65-F5344CB8AC3E}">
        <p14:creationId xmlns:p14="http://schemas.microsoft.com/office/powerpoint/2010/main" val="307208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4" name="Text Placeholder 10"/>
          <p:cNvSpPr>
            <a:spLocks noGrp="1"/>
          </p:cNvSpPr>
          <p:nvPr>
            <p:ph type="body" sz="quarter" idx="11" hasCustomPrompt="1"/>
          </p:nvPr>
        </p:nvSpPr>
        <p:spPr>
          <a:xfrm>
            <a:off x="5556010" y="1389034"/>
            <a:ext cx="6083541" cy="1741331"/>
          </a:xfrm>
        </p:spPr>
        <p:txBody>
          <a:bodyPr tIns="0" bIns="0" anchor="b">
            <a:noAutofit/>
          </a:bodyPr>
          <a:lstStyle>
            <a:lvl1pPr>
              <a:lnSpc>
                <a:spcPct val="85000"/>
              </a:lnSpc>
              <a:defRPr sz="4800" b="1" cap="all" baseline="0">
                <a:solidFill>
                  <a:srgbClr val="000000"/>
                </a:solidFill>
                <a:latin typeface="Arial" panose="020B0604020202020204" pitchFamily="34" charset="0"/>
                <a:cs typeface="Arial" panose="020B0604020202020204" pitchFamily="34" charset="0"/>
              </a:defRPr>
            </a:lvl1pPr>
            <a:lvl2pPr>
              <a:defRPr/>
            </a:lvl2pPr>
          </a:lstStyle>
          <a:p>
            <a:pPr lvl="0"/>
            <a:r>
              <a:rPr lang="en-US" dirty="0" smtClean="0"/>
              <a:t>PARTNER’S NAME</a:t>
            </a:r>
          </a:p>
        </p:txBody>
      </p:sp>
      <p:sp>
        <p:nvSpPr>
          <p:cNvPr id="12" name="Text Placeholder 5"/>
          <p:cNvSpPr>
            <a:spLocks noGrp="1"/>
          </p:cNvSpPr>
          <p:nvPr>
            <p:ph type="body" sz="quarter" idx="13"/>
          </p:nvPr>
        </p:nvSpPr>
        <p:spPr>
          <a:xfrm>
            <a:off x="5556009" y="3130365"/>
            <a:ext cx="6083541" cy="3179948"/>
          </a:xfrm>
        </p:spPr>
        <p:txBody>
          <a:bodyPr tIns="0" anchor="t">
            <a:noAutofit/>
          </a:bodyPr>
          <a:lstStyle>
            <a:lvl1pPr>
              <a:defRPr sz="2400"/>
            </a:lvl1pPr>
          </a:lstStyle>
          <a:p>
            <a:pPr lvl="0"/>
            <a:r>
              <a:rPr lang="en-US" smtClean="0"/>
              <a:t>Click to edit Master text styles</a:t>
            </a:r>
          </a:p>
        </p:txBody>
      </p:sp>
    </p:spTree>
    <p:extLst>
      <p:ext uri="{BB962C8B-B14F-4D97-AF65-F5344CB8AC3E}">
        <p14:creationId xmlns:p14="http://schemas.microsoft.com/office/powerpoint/2010/main" val="6516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tdefender Logo Whit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52477" y="2285901"/>
            <a:ext cx="4487045" cy="2286198"/>
          </a:xfrm>
          <a:prstGeom prst="rect">
            <a:avLst/>
          </a:prstGeom>
        </p:spPr>
      </p:pic>
    </p:spTree>
    <p:extLst>
      <p:ext uri="{BB962C8B-B14F-4D97-AF65-F5344CB8AC3E}">
        <p14:creationId xmlns:p14="http://schemas.microsoft.com/office/powerpoint/2010/main" val="5192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th Avata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24586" y="2229021"/>
            <a:ext cx="5714963" cy="2219964"/>
          </a:xfrm>
        </p:spPr>
        <p:txBody>
          <a:bodyPr anchor="ctr"/>
          <a:lstStyle>
            <a:lvl1pPr algn="r">
              <a:defRPr sz="4800" b="1" cap="all" baseline="0">
                <a:solidFill>
                  <a:schemeClr val="bg1"/>
                </a:solidFill>
              </a:defRPr>
            </a:lvl1pPr>
          </a:lstStyle>
          <a:p>
            <a:r>
              <a:rPr lang="en-GB" dirty="0" smtClean="0"/>
              <a:t>click to add a title to your visual support</a:t>
            </a:r>
            <a:endParaRPr lang="en-GB" dirty="0"/>
          </a:p>
        </p:txBody>
      </p:sp>
      <p:sp>
        <p:nvSpPr>
          <p:cNvPr id="4" name="Subtitle 2"/>
          <p:cNvSpPr>
            <a:spLocks noGrp="1"/>
          </p:cNvSpPr>
          <p:nvPr>
            <p:ph type="subTitle" idx="1" hasCustomPrompt="1"/>
          </p:nvPr>
        </p:nvSpPr>
        <p:spPr>
          <a:xfrm>
            <a:off x="5924585" y="4568982"/>
            <a:ext cx="5714963" cy="1079982"/>
          </a:xfrm>
        </p:spPr>
        <p:txBody>
          <a:bodyPr anchor="t">
            <a:noAutofit/>
          </a:bodyPr>
          <a:lstStyle>
            <a:lvl1pPr marL="0" indent="0" algn="r">
              <a:spcBef>
                <a:spcPts val="0"/>
              </a:spcBef>
              <a:buNone/>
              <a:defRPr sz="2400" b="0" kern="1200" cap="none" baseline="0" dirty="0">
                <a:solidFill>
                  <a:schemeClr val="bg1"/>
                </a:solidFill>
                <a:latin typeface="+mn-lt"/>
                <a:ea typeface="Kozuka Gothic Pr6N H" panose="020B0800000000000000" pitchFamily="34" charset="-128"/>
                <a:cs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Presenter’s Name and Title</a:t>
            </a:r>
            <a:endParaRPr lang="en-GB" dirty="0"/>
          </a:p>
        </p:txBody>
      </p:sp>
      <p:sp>
        <p:nvSpPr>
          <p:cNvPr id="6" name="Freeform 5"/>
          <p:cNvSpPr>
            <a:spLocks noEditPoints="1"/>
          </p:cNvSpPr>
          <p:nvPr userDrawn="1"/>
        </p:nvSpPr>
        <p:spPr bwMode="auto">
          <a:xfrm>
            <a:off x="10835921" y="6433987"/>
            <a:ext cx="719988" cy="114961"/>
          </a:xfrm>
          <a:custGeom>
            <a:avLst/>
            <a:gdLst>
              <a:gd name="T0" fmla="*/ 230 w 562"/>
              <a:gd name="T1" fmla="*/ 85 h 87"/>
              <a:gd name="T2" fmla="*/ 231 w 562"/>
              <a:gd name="T3" fmla="*/ 75 h 87"/>
              <a:gd name="T4" fmla="*/ 214 w 562"/>
              <a:gd name="T5" fmla="*/ 53 h 87"/>
              <a:gd name="T6" fmla="*/ 495 w 562"/>
              <a:gd name="T7" fmla="*/ 31 h 87"/>
              <a:gd name="T8" fmla="*/ 519 w 562"/>
              <a:gd name="T9" fmla="*/ 70 h 87"/>
              <a:gd name="T10" fmla="*/ 520 w 562"/>
              <a:gd name="T11" fmla="*/ 63 h 87"/>
              <a:gd name="T12" fmla="*/ 508 w 562"/>
              <a:gd name="T13" fmla="*/ 53 h 87"/>
              <a:gd name="T14" fmla="*/ 318 w 562"/>
              <a:gd name="T15" fmla="*/ 85 h 87"/>
              <a:gd name="T16" fmla="*/ 319 w 562"/>
              <a:gd name="T17" fmla="*/ 75 h 87"/>
              <a:gd name="T18" fmla="*/ 301 w 562"/>
              <a:gd name="T19" fmla="*/ 53 h 87"/>
              <a:gd name="T20" fmla="*/ 49 w 562"/>
              <a:gd name="T21" fmla="*/ 44 h 87"/>
              <a:gd name="T22" fmla="*/ 11 w 562"/>
              <a:gd name="T23" fmla="*/ 8 h 87"/>
              <a:gd name="T24" fmla="*/ 4 w 562"/>
              <a:gd name="T25" fmla="*/ 12 h 87"/>
              <a:gd name="T26" fmla="*/ 66 w 562"/>
              <a:gd name="T27" fmla="*/ 62 h 87"/>
              <a:gd name="T28" fmla="*/ 46 w 562"/>
              <a:gd name="T29" fmla="*/ 23 h 87"/>
              <a:gd name="T30" fmla="*/ 23 w 562"/>
              <a:gd name="T31" fmla="*/ 39 h 87"/>
              <a:gd name="T32" fmla="*/ 23 w 562"/>
              <a:gd name="T33" fmla="*/ 50 h 87"/>
              <a:gd name="T34" fmla="*/ 91 w 562"/>
              <a:gd name="T35" fmla="*/ 15 h 87"/>
              <a:gd name="T36" fmla="*/ 91 w 562"/>
              <a:gd name="T37" fmla="*/ 15 h 87"/>
              <a:gd name="T38" fmla="*/ 76 w 562"/>
              <a:gd name="T39" fmla="*/ 84 h 87"/>
              <a:gd name="T40" fmla="*/ 70 w 562"/>
              <a:gd name="T41" fmla="*/ 33 h 87"/>
              <a:gd name="T42" fmla="*/ 176 w 562"/>
              <a:gd name="T43" fmla="*/ 8 h 87"/>
              <a:gd name="T44" fmla="*/ 162 w 562"/>
              <a:gd name="T45" fmla="*/ 31 h 87"/>
              <a:gd name="T46" fmla="*/ 181 w 562"/>
              <a:gd name="T47" fmla="*/ 76 h 87"/>
              <a:gd name="T48" fmla="*/ 172 w 562"/>
              <a:gd name="T49" fmla="*/ 5 h 87"/>
              <a:gd name="T50" fmla="*/ 181 w 562"/>
              <a:gd name="T51" fmla="*/ 58 h 87"/>
              <a:gd name="T52" fmla="*/ 441 w 562"/>
              <a:gd name="T53" fmla="*/ 7 h 87"/>
              <a:gd name="T54" fmla="*/ 430 w 562"/>
              <a:gd name="T55" fmla="*/ 31 h 87"/>
              <a:gd name="T56" fmla="*/ 449 w 562"/>
              <a:gd name="T57" fmla="*/ 76 h 87"/>
              <a:gd name="T58" fmla="*/ 439 w 562"/>
              <a:gd name="T59" fmla="*/ 5 h 87"/>
              <a:gd name="T60" fmla="*/ 448 w 562"/>
              <a:gd name="T61" fmla="*/ 58 h 87"/>
              <a:gd name="T62" fmla="*/ 556 w 562"/>
              <a:gd name="T63" fmla="*/ 43 h 87"/>
              <a:gd name="T64" fmla="*/ 529 w 562"/>
              <a:gd name="T65" fmla="*/ 46 h 87"/>
              <a:gd name="T66" fmla="*/ 542 w 562"/>
              <a:gd name="T67" fmla="*/ 32 h 87"/>
              <a:gd name="T68" fmla="*/ 562 w 562"/>
              <a:gd name="T69" fmla="*/ 32 h 87"/>
              <a:gd name="T70" fmla="*/ 276 w 562"/>
              <a:gd name="T71" fmla="*/ 43 h 87"/>
              <a:gd name="T72" fmla="*/ 257 w 562"/>
              <a:gd name="T73" fmla="*/ 38 h 87"/>
              <a:gd name="T74" fmla="*/ 263 w 562"/>
              <a:gd name="T75" fmla="*/ 23 h 87"/>
              <a:gd name="T76" fmla="*/ 276 w 562"/>
              <a:gd name="T77" fmla="*/ 23 h 87"/>
              <a:gd name="T78" fmla="*/ 385 w 562"/>
              <a:gd name="T79" fmla="*/ 84 h 87"/>
              <a:gd name="T80" fmla="*/ 363 w 562"/>
              <a:gd name="T81" fmla="*/ 84 h 87"/>
              <a:gd name="T82" fmla="*/ 341 w 562"/>
              <a:gd name="T83" fmla="*/ 33 h 87"/>
              <a:gd name="T84" fmla="*/ 362 w 562"/>
              <a:gd name="T85" fmla="*/ 32 h 87"/>
              <a:gd name="T86" fmla="*/ 398 w 562"/>
              <a:gd name="T87" fmla="*/ 51 h 87"/>
              <a:gd name="T88" fmla="*/ 105 w 562"/>
              <a:gd name="T89" fmla="*/ 67 h 87"/>
              <a:gd name="T90" fmla="*/ 93 w 562"/>
              <a:gd name="T91" fmla="*/ 33 h 87"/>
              <a:gd name="T92" fmla="*/ 118 w 562"/>
              <a:gd name="T93" fmla="*/ 18 h 87"/>
              <a:gd name="T94" fmla="*/ 118 w 562"/>
              <a:gd name="T9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87">
                <a:moveTo>
                  <a:pt x="253" y="59"/>
                </a:moveTo>
                <a:cubicBezTo>
                  <a:pt x="253" y="41"/>
                  <a:pt x="242" y="31"/>
                  <a:pt x="228" y="31"/>
                </a:cubicBezTo>
                <a:cubicBezTo>
                  <a:pt x="212" y="31"/>
                  <a:pt x="201" y="42"/>
                  <a:pt x="201" y="58"/>
                </a:cubicBezTo>
                <a:cubicBezTo>
                  <a:pt x="201" y="74"/>
                  <a:pt x="213" y="85"/>
                  <a:pt x="230" y="85"/>
                </a:cubicBezTo>
                <a:cubicBezTo>
                  <a:pt x="235" y="85"/>
                  <a:pt x="240" y="84"/>
                  <a:pt x="244" y="83"/>
                </a:cubicBezTo>
                <a:cubicBezTo>
                  <a:pt x="251" y="70"/>
                  <a:pt x="251" y="70"/>
                  <a:pt x="251" y="70"/>
                </a:cubicBezTo>
                <a:cubicBezTo>
                  <a:pt x="250" y="70"/>
                  <a:pt x="250" y="70"/>
                  <a:pt x="250" y="70"/>
                </a:cubicBezTo>
                <a:cubicBezTo>
                  <a:pt x="244" y="73"/>
                  <a:pt x="237" y="75"/>
                  <a:pt x="231" y="75"/>
                </a:cubicBezTo>
                <a:cubicBezTo>
                  <a:pt x="222" y="75"/>
                  <a:pt x="214" y="70"/>
                  <a:pt x="214" y="63"/>
                </a:cubicBezTo>
                <a:cubicBezTo>
                  <a:pt x="253" y="63"/>
                  <a:pt x="253" y="63"/>
                  <a:pt x="253" y="63"/>
                </a:cubicBezTo>
                <a:lnTo>
                  <a:pt x="253" y="59"/>
                </a:lnTo>
                <a:close/>
                <a:moveTo>
                  <a:pt x="214" y="53"/>
                </a:moveTo>
                <a:cubicBezTo>
                  <a:pt x="215" y="46"/>
                  <a:pt x="219" y="41"/>
                  <a:pt x="227" y="41"/>
                </a:cubicBezTo>
                <a:cubicBezTo>
                  <a:pt x="235" y="41"/>
                  <a:pt x="240" y="46"/>
                  <a:pt x="240" y="53"/>
                </a:cubicBezTo>
                <a:lnTo>
                  <a:pt x="214" y="53"/>
                </a:lnTo>
                <a:close/>
                <a:moveTo>
                  <a:pt x="495" y="31"/>
                </a:moveTo>
                <a:cubicBezTo>
                  <a:pt x="480" y="31"/>
                  <a:pt x="468" y="42"/>
                  <a:pt x="468" y="58"/>
                </a:cubicBezTo>
                <a:cubicBezTo>
                  <a:pt x="468" y="74"/>
                  <a:pt x="480" y="85"/>
                  <a:pt x="497" y="85"/>
                </a:cubicBezTo>
                <a:cubicBezTo>
                  <a:pt x="503" y="85"/>
                  <a:pt x="507" y="84"/>
                  <a:pt x="511" y="83"/>
                </a:cubicBezTo>
                <a:cubicBezTo>
                  <a:pt x="519" y="70"/>
                  <a:pt x="519" y="70"/>
                  <a:pt x="519" y="70"/>
                </a:cubicBezTo>
                <a:cubicBezTo>
                  <a:pt x="518" y="70"/>
                  <a:pt x="518" y="70"/>
                  <a:pt x="518" y="70"/>
                </a:cubicBezTo>
                <a:cubicBezTo>
                  <a:pt x="511" y="73"/>
                  <a:pt x="505" y="75"/>
                  <a:pt x="499" y="75"/>
                </a:cubicBezTo>
                <a:cubicBezTo>
                  <a:pt x="490" y="75"/>
                  <a:pt x="482" y="70"/>
                  <a:pt x="481" y="63"/>
                </a:cubicBezTo>
                <a:cubicBezTo>
                  <a:pt x="520" y="63"/>
                  <a:pt x="520" y="63"/>
                  <a:pt x="520" y="63"/>
                </a:cubicBezTo>
                <a:cubicBezTo>
                  <a:pt x="522" y="43"/>
                  <a:pt x="511" y="31"/>
                  <a:pt x="495" y="31"/>
                </a:cubicBezTo>
                <a:close/>
                <a:moveTo>
                  <a:pt x="481" y="53"/>
                </a:moveTo>
                <a:cubicBezTo>
                  <a:pt x="482" y="46"/>
                  <a:pt x="487" y="41"/>
                  <a:pt x="495" y="41"/>
                </a:cubicBezTo>
                <a:cubicBezTo>
                  <a:pt x="503" y="41"/>
                  <a:pt x="508" y="46"/>
                  <a:pt x="508" y="53"/>
                </a:cubicBezTo>
                <a:lnTo>
                  <a:pt x="481" y="53"/>
                </a:lnTo>
                <a:close/>
                <a:moveTo>
                  <a:pt x="315" y="31"/>
                </a:moveTo>
                <a:cubicBezTo>
                  <a:pt x="300" y="31"/>
                  <a:pt x="288" y="42"/>
                  <a:pt x="288" y="58"/>
                </a:cubicBezTo>
                <a:cubicBezTo>
                  <a:pt x="288" y="74"/>
                  <a:pt x="300" y="85"/>
                  <a:pt x="318" y="85"/>
                </a:cubicBezTo>
                <a:cubicBezTo>
                  <a:pt x="323" y="85"/>
                  <a:pt x="327" y="84"/>
                  <a:pt x="331" y="83"/>
                </a:cubicBezTo>
                <a:cubicBezTo>
                  <a:pt x="339" y="70"/>
                  <a:pt x="339" y="70"/>
                  <a:pt x="339" y="70"/>
                </a:cubicBezTo>
                <a:cubicBezTo>
                  <a:pt x="338" y="70"/>
                  <a:pt x="338" y="70"/>
                  <a:pt x="338" y="70"/>
                </a:cubicBezTo>
                <a:cubicBezTo>
                  <a:pt x="331" y="73"/>
                  <a:pt x="325" y="75"/>
                  <a:pt x="319" y="75"/>
                </a:cubicBezTo>
                <a:cubicBezTo>
                  <a:pt x="310" y="75"/>
                  <a:pt x="302" y="70"/>
                  <a:pt x="301" y="63"/>
                </a:cubicBezTo>
                <a:cubicBezTo>
                  <a:pt x="341" y="63"/>
                  <a:pt x="341" y="63"/>
                  <a:pt x="341" y="63"/>
                </a:cubicBezTo>
                <a:cubicBezTo>
                  <a:pt x="342" y="43"/>
                  <a:pt x="331" y="31"/>
                  <a:pt x="315" y="31"/>
                </a:cubicBezTo>
                <a:close/>
                <a:moveTo>
                  <a:pt x="301" y="53"/>
                </a:moveTo>
                <a:cubicBezTo>
                  <a:pt x="302" y="46"/>
                  <a:pt x="307" y="41"/>
                  <a:pt x="315" y="41"/>
                </a:cubicBezTo>
                <a:cubicBezTo>
                  <a:pt x="323" y="41"/>
                  <a:pt x="328" y="46"/>
                  <a:pt x="328" y="53"/>
                </a:cubicBezTo>
                <a:lnTo>
                  <a:pt x="301" y="53"/>
                </a:lnTo>
                <a:close/>
                <a:moveTo>
                  <a:pt x="49" y="44"/>
                </a:moveTo>
                <a:cubicBezTo>
                  <a:pt x="49" y="44"/>
                  <a:pt x="49" y="44"/>
                  <a:pt x="49" y="44"/>
                </a:cubicBezTo>
                <a:cubicBezTo>
                  <a:pt x="57" y="41"/>
                  <a:pt x="62" y="36"/>
                  <a:pt x="62" y="27"/>
                </a:cubicBezTo>
                <a:cubicBezTo>
                  <a:pt x="62" y="13"/>
                  <a:pt x="51" y="8"/>
                  <a:pt x="39" y="8"/>
                </a:cubicBezTo>
                <a:cubicBezTo>
                  <a:pt x="11" y="8"/>
                  <a:pt x="11" y="8"/>
                  <a:pt x="11" y="8"/>
                </a:cubicBezTo>
                <a:cubicBezTo>
                  <a:pt x="11" y="8"/>
                  <a:pt x="11" y="8"/>
                  <a:pt x="11" y="8"/>
                </a:cubicBezTo>
                <a:cubicBezTo>
                  <a:pt x="0" y="8"/>
                  <a:pt x="0" y="8"/>
                  <a:pt x="0" y="8"/>
                </a:cubicBezTo>
                <a:cubicBezTo>
                  <a:pt x="0" y="9"/>
                  <a:pt x="0" y="9"/>
                  <a:pt x="0" y="9"/>
                </a:cubicBezTo>
                <a:cubicBezTo>
                  <a:pt x="4" y="12"/>
                  <a:pt x="4" y="12"/>
                  <a:pt x="4" y="12"/>
                </a:cubicBezTo>
                <a:cubicBezTo>
                  <a:pt x="9" y="16"/>
                  <a:pt x="9" y="17"/>
                  <a:pt x="9" y="20"/>
                </a:cubicBezTo>
                <a:cubicBezTo>
                  <a:pt x="9" y="84"/>
                  <a:pt x="9" y="84"/>
                  <a:pt x="9" y="84"/>
                </a:cubicBezTo>
                <a:cubicBezTo>
                  <a:pt x="37" y="84"/>
                  <a:pt x="37" y="84"/>
                  <a:pt x="37" y="84"/>
                </a:cubicBezTo>
                <a:cubicBezTo>
                  <a:pt x="51" y="84"/>
                  <a:pt x="66" y="79"/>
                  <a:pt x="66" y="62"/>
                </a:cubicBezTo>
                <a:cubicBezTo>
                  <a:pt x="66" y="53"/>
                  <a:pt x="59" y="45"/>
                  <a:pt x="49" y="44"/>
                </a:cubicBezTo>
                <a:close/>
                <a:moveTo>
                  <a:pt x="23" y="20"/>
                </a:moveTo>
                <a:cubicBezTo>
                  <a:pt x="34" y="20"/>
                  <a:pt x="34" y="20"/>
                  <a:pt x="34" y="20"/>
                </a:cubicBezTo>
                <a:cubicBezTo>
                  <a:pt x="42" y="20"/>
                  <a:pt x="44" y="21"/>
                  <a:pt x="46" y="23"/>
                </a:cubicBezTo>
                <a:cubicBezTo>
                  <a:pt x="48" y="24"/>
                  <a:pt x="49" y="27"/>
                  <a:pt x="49" y="29"/>
                </a:cubicBezTo>
                <a:cubicBezTo>
                  <a:pt x="49" y="32"/>
                  <a:pt x="48" y="34"/>
                  <a:pt x="46" y="36"/>
                </a:cubicBezTo>
                <a:cubicBezTo>
                  <a:pt x="44" y="38"/>
                  <a:pt x="41" y="39"/>
                  <a:pt x="35" y="39"/>
                </a:cubicBezTo>
                <a:cubicBezTo>
                  <a:pt x="23" y="39"/>
                  <a:pt x="23" y="39"/>
                  <a:pt x="23" y="39"/>
                </a:cubicBezTo>
                <a:lnTo>
                  <a:pt x="23" y="20"/>
                </a:lnTo>
                <a:close/>
                <a:moveTo>
                  <a:pt x="35" y="72"/>
                </a:moveTo>
                <a:cubicBezTo>
                  <a:pt x="23" y="72"/>
                  <a:pt x="23" y="72"/>
                  <a:pt x="23" y="72"/>
                </a:cubicBezTo>
                <a:cubicBezTo>
                  <a:pt x="23" y="50"/>
                  <a:pt x="23" y="50"/>
                  <a:pt x="23" y="50"/>
                </a:cubicBezTo>
                <a:cubicBezTo>
                  <a:pt x="36" y="50"/>
                  <a:pt x="36" y="50"/>
                  <a:pt x="36" y="50"/>
                </a:cubicBezTo>
                <a:cubicBezTo>
                  <a:pt x="47" y="50"/>
                  <a:pt x="52" y="53"/>
                  <a:pt x="52" y="61"/>
                </a:cubicBezTo>
                <a:cubicBezTo>
                  <a:pt x="52" y="71"/>
                  <a:pt x="42" y="72"/>
                  <a:pt x="35" y="72"/>
                </a:cubicBezTo>
                <a:close/>
                <a:moveTo>
                  <a:pt x="91" y="15"/>
                </a:moveTo>
                <a:cubicBezTo>
                  <a:pt x="91" y="19"/>
                  <a:pt x="87" y="23"/>
                  <a:pt x="83" y="23"/>
                </a:cubicBezTo>
                <a:cubicBezTo>
                  <a:pt x="78" y="23"/>
                  <a:pt x="75" y="19"/>
                  <a:pt x="75" y="15"/>
                </a:cubicBezTo>
                <a:cubicBezTo>
                  <a:pt x="75" y="11"/>
                  <a:pt x="78" y="7"/>
                  <a:pt x="83" y="7"/>
                </a:cubicBezTo>
                <a:cubicBezTo>
                  <a:pt x="87" y="7"/>
                  <a:pt x="91" y="11"/>
                  <a:pt x="91" y="15"/>
                </a:cubicBezTo>
                <a:close/>
                <a:moveTo>
                  <a:pt x="70" y="32"/>
                </a:moveTo>
                <a:cubicBezTo>
                  <a:pt x="89" y="32"/>
                  <a:pt x="89" y="32"/>
                  <a:pt x="89" y="32"/>
                </a:cubicBezTo>
                <a:cubicBezTo>
                  <a:pt x="89" y="84"/>
                  <a:pt x="89" y="84"/>
                  <a:pt x="89" y="84"/>
                </a:cubicBezTo>
                <a:cubicBezTo>
                  <a:pt x="76" y="84"/>
                  <a:pt x="76" y="84"/>
                  <a:pt x="76" y="84"/>
                </a:cubicBezTo>
                <a:cubicBezTo>
                  <a:pt x="76" y="43"/>
                  <a:pt x="76" y="43"/>
                  <a:pt x="76" y="43"/>
                </a:cubicBezTo>
                <a:cubicBezTo>
                  <a:pt x="76" y="43"/>
                  <a:pt x="76" y="43"/>
                  <a:pt x="76" y="43"/>
                </a:cubicBezTo>
                <a:cubicBezTo>
                  <a:pt x="76" y="39"/>
                  <a:pt x="76" y="38"/>
                  <a:pt x="72" y="35"/>
                </a:cubicBezTo>
                <a:cubicBezTo>
                  <a:pt x="70" y="33"/>
                  <a:pt x="70" y="33"/>
                  <a:pt x="70" y="33"/>
                </a:cubicBezTo>
                <a:lnTo>
                  <a:pt x="70" y="32"/>
                </a:lnTo>
                <a:close/>
                <a:moveTo>
                  <a:pt x="172" y="5"/>
                </a:moveTo>
                <a:cubicBezTo>
                  <a:pt x="172" y="6"/>
                  <a:pt x="172" y="6"/>
                  <a:pt x="172" y="6"/>
                </a:cubicBezTo>
                <a:cubicBezTo>
                  <a:pt x="176" y="8"/>
                  <a:pt x="176" y="8"/>
                  <a:pt x="176" y="8"/>
                </a:cubicBezTo>
                <a:cubicBezTo>
                  <a:pt x="180" y="11"/>
                  <a:pt x="180" y="12"/>
                  <a:pt x="180" y="15"/>
                </a:cubicBezTo>
                <a:cubicBezTo>
                  <a:pt x="180" y="39"/>
                  <a:pt x="180" y="39"/>
                  <a:pt x="180" y="39"/>
                </a:cubicBezTo>
                <a:cubicBezTo>
                  <a:pt x="180" y="39"/>
                  <a:pt x="180" y="39"/>
                  <a:pt x="180" y="39"/>
                </a:cubicBezTo>
                <a:cubicBezTo>
                  <a:pt x="177" y="36"/>
                  <a:pt x="172" y="31"/>
                  <a:pt x="162" y="31"/>
                </a:cubicBezTo>
                <a:cubicBezTo>
                  <a:pt x="148" y="31"/>
                  <a:pt x="138" y="43"/>
                  <a:pt x="138" y="58"/>
                </a:cubicBezTo>
                <a:cubicBezTo>
                  <a:pt x="138" y="73"/>
                  <a:pt x="147" y="85"/>
                  <a:pt x="163" y="85"/>
                </a:cubicBezTo>
                <a:cubicBezTo>
                  <a:pt x="170" y="85"/>
                  <a:pt x="177" y="82"/>
                  <a:pt x="181" y="76"/>
                </a:cubicBezTo>
                <a:cubicBezTo>
                  <a:pt x="181" y="76"/>
                  <a:pt x="181" y="76"/>
                  <a:pt x="181" y="76"/>
                </a:cubicBezTo>
                <a:cubicBezTo>
                  <a:pt x="182" y="84"/>
                  <a:pt x="182" y="84"/>
                  <a:pt x="182" y="84"/>
                </a:cubicBezTo>
                <a:cubicBezTo>
                  <a:pt x="193" y="84"/>
                  <a:pt x="193" y="84"/>
                  <a:pt x="193" y="84"/>
                </a:cubicBezTo>
                <a:cubicBezTo>
                  <a:pt x="193" y="5"/>
                  <a:pt x="193" y="5"/>
                  <a:pt x="193" y="5"/>
                </a:cubicBezTo>
                <a:lnTo>
                  <a:pt x="172" y="5"/>
                </a:lnTo>
                <a:close/>
                <a:moveTo>
                  <a:pt x="166" y="74"/>
                </a:moveTo>
                <a:cubicBezTo>
                  <a:pt x="156" y="74"/>
                  <a:pt x="150" y="66"/>
                  <a:pt x="150" y="58"/>
                </a:cubicBezTo>
                <a:cubicBezTo>
                  <a:pt x="150" y="50"/>
                  <a:pt x="156" y="43"/>
                  <a:pt x="166" y="43"/>
                </a:cubicBezTo>
                <a:cubicBezTo>
                  <a:pt x="175" y="43"/>
                  <a:pt x="181" y="50"/>
                  <a:pt x="181" y="58"/>
                </a:cubicBezTo>
                <a:cubicBezTo>
                  <a:pt x="181" y="66"/>
                  <a:pt x="175" y="74"/>
                  <a:pt x="166" y="74"/>
                </a:cubicBezTo>
                <a:close/>
                <a:moveTo>
                  <a:pt x="439" y="5"/>
                </a:moveTo>
                <a:cubicBezTo>
                  <a:pt x="439" y="6"/>
                  <a:pt x="439" y="6"/>
                  <a:pt x="439" y="6"/>
                </a:cubicBezTo>
                <a:cubicBezTo>
                  <a:pt x="441" y="7"/>
                  <a:pt x="441" y="7"/>
                  <a:pt x="441" y="7"/>
                </a:cubicBezTo>
                <a:cubicBezTo>
                  <a:pt x="447" y="11"/>
                  <a:pt x="448" y="12"/>
                  <a:pt x="448" y="19"/>
                </a:cubicBezTo>
                <a:cubicBezTo>
                  <a:pt x="448" y="39"/>
                  <a:pt x="448" y="39"/>
                  <a:pt x="448" y="39"/>
                </a:cubicBezTo>
                <a:cubicBezTo>
                  <a:pt x="448" y="39"/>
                  <a:pt x="448" y="39"/>
                  <a:pt x="448" y="39"/>
                </a:cubicBezTo>
                <a:cubicBezTo>
                  <a:pt x="445" y="36"/>
                  <a:pt x="440" y="31"/>
                  <a:pt x="430" y="31"/>
                </a:cubicBezTo>
                <a:cubicBezTo>
                  <a:pt x="415" y="31"/>
                  <a:pt x="405" y="43"/>
                  <a:pt x="405" y="58"/>
                </a:cubicBezTo>
                <a:cubicBezTo>
                  <a:pt x="405" y="73"/>
                  <a:pt x="415" y="85"/>
                  <a:pt x="431" y="85"/>
                </a:cubicBezTo>
                <a:cubicBezTo>
                  <a:pt x="438" y="85"/>
                  <a:pt x="445" y="82"/>
                  <a:pt x="448" y="76"/>
                </a:cubicBezTo>
                <a:cubicBezTo>
                  <a:pt x="449" y="76"/>
                  <a:pt x="449" y="76"/>
                  <a:pt x="449" y="76"/>
                </a:cubicBezTo>
                <a:cubicBezTo>
                  <a:pt x="450" y="84"/>
                  <a:pt x="450" y="84"/>
                  <a:pt x="450" y="84"/>
                </a:cubicBezTo>
                <a:cubicBezTo>
                  <a:pt x="461" y="84"/>
                  <a:pt x="461" y="84"/>
                  <a:pt x="461" y="84"/>
                </a:cubicBezTo>
                <a:cubicBezTo>
                  <a:pt x="461" y="5"/>
                  <a:pt x="461" y="5"/>
                  <a:pt x="461" y="5"/>
                </a:cubicBezTo>
                <a:lnTo>
                  <a:pt x="439" y="5"/>
                </a:lnTo>
                <a:close/>
                <a:moveTo>
                  <a:pt x="433" y="74"/>
                </a:moveTo>
                <a:cubicBezTo>
                  <a:pt x="424" y="74"/>
                  <a:pt x="418" y="66"/>
                  <a:pt x="418" y="58"/>
                </a:cubicBezTo>
                <a:cubicBezTo>
                  <a:pt x="418" y="50"/>
                  <a:pt x="424" y="43"/>
                  <a:pt x="433" y="43"/>
                </a:cubicBezTo>
                <a:cubicBezTo>
                  <a:pt x="443" y="43"/>
                  <a:pt x="448" y="50"/>
                  <a:pt x="448" y="58"/>
                </a:cubicBezTo>
                <a:cubicBezTo>
                  <a:pt x="448" y="66"/>
                  <a:pt x="443" y="74"/>
                  <a:pt x="433" y="74"/>
                </a:cubicBezTo>
                <a:close/>
                <a:moveTo>
                  <a:pt x="562" y="32"/>
                </a:moveTo>
                <a:cubicBezTo>
                  <a:pt x="562" y="44"/>
                  <a:pt x="562" y="44"/>
                  <a:pt x="562" y="44"/>
                </a:cubicBezTo>
                <a:cubicBezTo>
                  <a:pt x="560" y="44"/>
                  <a:pt x="558" y="43"/>
                  <a:pt x="556" y="43"/>
                </a:cubicBezTo>
                <a:cubicBezTo>
                  <a:pt x="543" y="43"/>
                  <a:pt x="542" y="54"/>
                  <a:pt x="542" y="56"/>
                </a:cubicBezTo>
                <a:cubicBezTo>
                  <a:pt x="542" y="84"/>
                  <a:pt x="542" y="84"/>
                  <a:pt x="542" y="84"/>
                </a:cubicBezTo>
                <a:cubicBezTo>
                  <a:pt x="529" y="84"/>
                  <a:pt x="529" y="84"/>
                  <a:pt x="529" y="84"/>
                </a:cubicBezTo>
                <a:cubicBezTo>
                  <a:pt x="529" y="46"/>
                  <a:pt x="529" y="46"/>
                  <a:pt x="529" y="46"/>
                </a:cubicBezTo>
                <a:cubicBezTo>
                  <a:pt x="529" y="39"/>
                  <a:pt x="528" y="38"/>
                  <a:pt x="523" y="35"/>
                </a:cubicBezTo>
                <a:cubicBezTo>
                  <a:pt x="520" y="33"/>
                  <a:pt x="520" y="33"/>
                  <a:pt x="520" y="33"/>
                </a:cubicBezTo>
                <a:cubicBezTo>
                  <a:pt x="520" y="32"/>
                  <a:pt x="520" y="32"/>
                  <a:pt x="520" y="32"/>
                </a:cubicBezTo>
                <a:cubicBezTo>
                  <a:pt x="542" y="32"/>
                  <a:pt x="542" y="32"/>
                  <a:pt x="542" y="32"/>
                </a:cubicBezTo>
                <a:cubicBezTo>
                  <a:pt x="542" y="41"/>
                  <a:pt x="542" y="41"/>
                  <a:pt x="542" y="41"/>
                </a:cubicBezTo>
                <a:cubicBezTo>
                  <a:pt x="542" y="41"/>
                  <a:pt x="542" y="41"/>
                  <a:pt x="542" y="41"/>
                </a:cubicBezTo>
                <a:cubicBezTo>
                  <a:pt x="545" y="35"/>
                  <a:pt x="550" y="31"/>
                  <a:pt x="557" y="31"/>
                </a:cubicBezTo>
                <a:cubicBezTo>
                  <a:pt x="559" y="31"/>
                  <a:pt x="560" y="31"/>
                  <a:pt x="562" y="32"/>
                </a:cubicBezTo>
                <a:close/>
                <a:moveTo>
                  <a:pt x="276" y="32"/>
                </a:moveTo>
                <a:cubicBezTo>
                  <a:pt x="288" y="32"/>
                  <a:pt x="288" y="32"/>
                  <a:pt x="288" y="32"/>
                </a:cubicBezTo>
                <a:cubicBezTo>
                  <a:pt x="288" y="43"/>
                  <a:pt x="288" y="43"/>
                  <a:pt x="288" y="43"/>
                </a:cubicBezTo>
                <a:cubicBezTo>
                  <a:pt x="276" y="43"/>
                  <a:pt x="276" y="43"/>
                  <a:pt x="276" y="43"/>
                </a:cubicBezTo>
                <a:cubicBezTo>
                  <a:pt x="276" y="84"/>
                  <a:pt x="276" y="84"/>
                  <a:pt x="276" y="84"/>
                </a:cubicBezTo>
                <a:cubicBezTo>
                  <a:pt x="263" y="84"/>
                  <a:pt x="263" y="84"/>
                  <a:pt x="263" y="84"/>
                </a:cubicBezTo>
                <a:cubicBezTo>
                  <a:pt x="263" y="48"/>
                  <a:pt x="263" y="48"/>
                  <a:pt x="263" y="48"/>
                </a:cubicBezTo>
                <a:cubicBezTo>
                  <a:pt x="263" y="43"/>
                  <a:pt x="262" y="42"/>
                  <a:pt x="257" y="38"/>
                </a:cubicBezTo>
                <a:cubicBezTo>
                  <a:pt x="250" y="33"/>
                  <a:pt x="250" y="33"/>
                  <a:pt x="250" y="33"/>
                </a:cubicBezTo>
                <a:cubicBezTo>
                  <a:pt x="250" y="32"/>
                  <a:pt x="250" y="32"/>
                  <a:pt x="250" y="32"/>
                </a:cubicBezTo>
                <a:cubicBezTo>
                  <a:pt x="263" y="32"/>
                  <a:pt x="263" y="32"/>
                  <a:pt x="263" y="32"/>
                </a:cubicBezTo>
                <a:cubicBezTo>
                  <a:pt x="263" y="23"/>
                  <a:pt x="263" y="23"/>
                  <a:pt x="263" y="23"/>
                </a:cubicBezTo>
                <a:cubicBezTo>
                  <a:pt x="263" y="9"/>
                  <a:pt x="272" y="0"/>
                  <a:pt x="292" y="4"/>
                </a:cubicBezTo>
                <a:cubicBezTo>
                  <a:pt x="295" y="15"/>
                  <a:pt x="295" y="15"/>
                  <a:pt x="295" y="15"/>
                </a:cubicBezTo>
                <a:cubicBezTo>
                  <a:pt x="294" y="15"/>
                  <a:pt x="294" y="15"/>
                  <a:pt x="294" y="15"/>
                </a:cubicBezTo>
                <a:cubicBezTo>
                  <a:pt x="284" y="11"/>
                  <a:pt x="276" y="14"/>
                  <a:pt x="276" y="23"/>
                </a:cubicBezTo>
                <a:lnTo>
                  <a:pt x="276" y="32"/>
                </a:lnTo>
                <a:close/>
                <a:moveTo>
                  <a:pt x="398" y="51"/>
                </a:moveTo>
                <a:cubicBezTo>
                  <a:pt x="398" y="84"/>
                  <a:pt x="398" y="84"/>
                  <a:pt x="398" y="84"/>
                </a:cubicBezTo>
                <a:cubicBezTo>
                  <a:pt x="385" y="84"/>
                  <a:pt x="385" y="84"/>
                  <a:pt x="385" y="84"/>
                </a:cubicBezTo>
                <a:cubicBezTo>
                  <a:pt x="385" y="55"/>
                  <a:pt x="385" y="55"/>
                  <a:pt x="385" y="55"/>
                </a:cubicBezTo>
                <a:cubicBezTo>
                  <a:pt x="385" y="50"/>
                  <a:pt x="384" y="43"/>
                  <a:pt x="375" y="43"/>
                </a:cubicBezTo>
                <a:cubicBezTo>
                  <a:pt x="366" y="43"/>
                  <a:pt x="363" y="49"/>
                  <a:pt x="363" y="56"/>
                </a:cubicBezTo>
                <a:cubicBezTo>
                  <a:pt x="363" y="84"/>
                  <a:pt x="363" y="84"/>
                  <a:pt x="363" y="84"/>
                </a:cubicBezTo>
                <a:cubicBezTo>
                  <a:pt x="350" y="84"/>
                  <a:pt x="350" y="84"/>
                  <a:pt x="350" y="84"/>
                </a:cubicBezTo>
                <a:cubicBezTo>
                  <a:pt x="350" y="46"/>
                  <a:pt x="350" y="46"/>
                  <a:pt x="350" y="46"/>
                </a:cubicBezTo>
                <a:cubicBezTo>
                  <a:pt x="350" y="39"/>
                  <a:pt x="350" y="38"/>
                  <a:pt x="344" y="35"/>
                </a:cubicBezTo>
                <a:cubicBezTo>
                  <a:pt x="341" y="33"/>
                  <a:pt x="341" y="33"/>
                  <a:pt x="341" y="33"/>
                </a:cubicBezTo>
                <a:cubicBezTo>
                  <a:pt x="341" y="32"/>
                  <a:pt x="341" y="32"/>
                  <a:pt x="341" y="32"/>
                </a:cubicBezTo>
                <a:cubicBezTo>
                  <a:pt x="351" y="32"/>
                  <a:pt x="351" y="32"/>
                  <a:pt x="351" y="32"/>
                </a:cubicBezTo>
                <a:cubicBezTo>
                  <a:pt x="351" y="32"/>
                  <a:pt x="351" y="32"/>
                  <a:pt x="351" y="32"/>
                </a:cubicBezTo>
                <a:cubicBezTo>
                  <a:pt x="362" y="32"/>
                  <a:pt x="362" y="32"/>
                  <a:pt x="362" y="32"/>
                </a:cubicBezTo>
                <a:cubicBezTo>
                  <a:pt x="362" y="40"/>
                  <a:pt x="362" y="40"/>
                  <a:pt x="362" y="40"/>
                </a:cubicBezTo>
                <a:cubicBezTo>
                  <a:pt x="362" y="40"/>
                  <a:pt x="362" y="40"/>
                  <a:pt x="362" y="40"/>
                </a:cubicBezTo>
                <a:cubicBezTo>
                  <a:pt x="367" y="34"/>
                  <a:pt x="373" y="31"/>
                  <a:pt x="379" y="31"/>
                </a:cubicBezTo>
                <a:cubicBezTo>
                  <a:pt x="391" y="31"/>
                  <a:pt x="398" y="39"/>
                  <a:pt x="398" y="51"/>
                </a:cubicBezTo>
                <a:close/>
                <a:moveTo>
                  <a:pt x="134" y="74"/>
                </a:moveTo>
                <a:cubicBezTo>
                  <a:pt x="134" y="74"/>
                  <a:pt x="134" y="74"/>
                  <a:pt x="134" y="74"/>
                </a:cubicBezTo>
                <a:cubicBezTo>
                  <a:pt x="128" y="84"/>
                  <a:pt x="128" y="84"/>
                  <a:pt x="128" y="84"/>
                </a:cubicBezTo>
                <a:cubicBezTo>
                  <a:pt x="117" y="87"/>
                  <a:pt x="105" y="84"/>
                  <a:pt x="105" y="67"/>
                </a:cubicBezTo>
                <a:cubicBezTo>
                  <a:pt x="105" y="43"/>
                  <a:pt x="105" y="43"/>
                  <a:pt x="105" y="43"/>
                </a:cubicBezTo>
                <a:cubicBezTo>
                  <a:pt x="105" y="46"/>
                  <a:pt x="105" y="46"/>
                  <a:pt x="105" y="46"/>
                </a:cubicBezTo>
                <a:cubicBezTo>
                  <a:pt x="105" y="43"/>
                  <a:pt x="105" y="43"/>
                  <a:pt x="98" y="37"/>
                </a:cubicBezTo>
                <a:cubicBezTo>
                  <a:pt x="93" y="33"/>
                  <a:pt x="93" y="33"/>
                  <a:pt x="93" y="33"/>
                </a:cubicBezTo>
                <a:cubicBezTo>
                  <a:pt x="93" y="32"/>
                  <a:pt x="93" y="32"/>
                  <a:pt x="93" y="32"/>
                </a:cubicBezTo>
                <a:cubicBezTo>
                  <a:pt x="105" y="32"/>
                  <a:pt x="105" y="32"/>
                  <a:pt x="105" y="32"/>
                </a:cubicBezTo>
                <a:cubicBezTo>
                  <a:pt x="110" y="18"/>
                  <a:pt x="110" y="18"/>
                  <a:pt x="110" y="18"/>
                </a:cubicBezTo>
                <a:cubicBezTo>
                  <a:pt x="118" y="18"/>
                  <a:pt x="118" y="18"/>
                  <a:pt x="118" y="18"/>
                </a:cubicBezTo>
                <a:cubicBezTo>
                  <a:pt x="118" y="32"/>
                  <a:pt x="118" y="32"/>
                  <a:pt x="118" y="32"/>
                </a:cubicBezTo>
                <a:cubicBezTo>
                  <a:pt x="132" y="32"/>
                  <a:pt x="132" y="32"/>
                  <a:pt x="132" y="32"/>
                </a:cubicBezTo>
                <a:cubicBezTo>
                  <a:pt x="132" y="43"/>
                  <a:pt x="132" y="43"/>
                  <a:pt x="132" y="43"/>
                </a:cubicBezTo>
                <a:cubicBezTo>
                  <a:pt x="118" y="43"/>
                  <a:pt x="118" y="43"/>
                  <a:pt x="118" y="43"/>
                </a:cubicBezTo>
                <a:cubicBezTo>
                  <a:pt x="118" y="67"/>
                  <a:pt x="118" y="67"/>
                  <a:pt x="118" y="67"/>
                </a:cubicBezTo>
                <a:cubicBezTo>
                  <a:pt x="118" y="76"/>
                  <a:pt x="125" y="76"/>
                  <a:pt x="134" y="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D7D7D7"/>
              </a:solidFill>
            </a:endParaRPr>
          </a:p>
        </p:txBody>
      </p:sp>
    </p:spTree>
    <p:extLst>
      <p:ext uri="{BB962C8B-B14F-4D97-AF65-F5344CB8AC3E}">
        <p14:creationId xmlns:p14="http://schemas.microsoft.com/office/powerpoint/2010/main" val="130858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with Dis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924586" y="2229021"/>
            <a:ext cx="5714963" cy="2219964"/>
          </a:xfrm>
        </p:spPr>
        <p:txBody>
          <a:bodyPr anchor="ctr"/>
          <a:lstStyle>
            <a:lvl1pPr algn="r">
              <a:defRPr sz="4800" b="1" cap="all" baseline="0">
                <a:solidFill>
                  <a:schemeClr val="bg1"/>
                </a:solidFill>
              </a:defRPr>
            </a:lvl1pPr>
          </a:lstStyle>
          <a:p>
            <a:r>
              <a:rPr lang="en-GB" dirty="0" smtClean="0"/>
              <a:t>click to add a title to your visual support</a:t>
            </a:r>
            <a:endParaRPr lang="en-GB" dirty="0"/>
          </a:p>
        </p:txBody>
      </p:sp>
      <p:sp>
        <p:nvSpPr>
          <p:cNvPr id="9" name="Subtitle 2"/>
          <p:cNvSpPr>
            <a:spLocks noGrp="1"/>
          </p:cNvSpPr>
          <p:nvPr>
            <p:ph type="subTitle" idx="1" hasCustomPrompt="1"/>
          </p:nvPr>
        </p:nvSpPr>
        <p:spPr>
          <a:xfrm>
            <a:off x="5924585" y="4568982"/>
            <a:ext cx="5714963" cy="1079982"/>
          </a:xfrm>
        </p:spPr>
        <p:txBody>
          <a:bodyPr anchor="t">
            <a:noAutofit/>
          </a:bodyPr>
          <a:lstStyle>
            <a:lvl1pPr marL="0" marR="0" indent="0" algn="r" defTabSz="914400" rtl="0" eaLnBrk="1" fontAlgn="auto" latinLnBrk="0" hangingPunct="1">
              <a:lnSpc>
                <a:spcPct val="100000"/>
              </a:lnSpc>
              <a:spcBef>
                <a:spcPts val="0"/>
              </a:spcBef>
              <a:spcAft>
                <a:spcPts val="0"/>
              </a:spcAft>
              <a:buClrTx/>
              <a:buSzTx/>
              <a:buFontTx/>
              <a:buNone/>
              <a:tabLst/>
              <a:defRPr sz="2400" b="0" kern="1200" dirty="0">
                <a:solidFill>
                  <a:schemeClr val="bg1"/>
                </a:solidFill>
                <a:latin typeface="+mn-lt"/>
                <a:ea typeface="Kozuka Gothic Pr6N H" panose="020B0800000000000000" pitchFamily="34" charset="-128"/>
                <a:cs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Presenter’s Name and Title</a:t>
            </a:r>
          </a:p>
        </p:txBody>
      </p:sp>
      <p:sp>
        <p:nvSpPr>
          <p:cNvPr id="5" name="Freeform 4"/>
          <p:cNvSpPr>
            <a:spLocks noEditPoints="1"/>
          </p:cNvSpPr>
          <p:nvPr userDrawn="1"/>
        </p:nvSpPr>
        <p:spPr bwMode="auto">
          <a:xfrm>
            <a:off x="10835921" y="6433987"/>
            <a:ext cx="719988" cy="114961"/>
          </a:xfrm>
          <a:custGeom>
            <a:avLst/>
            <a:gdLst>
              <a:gd name="T0" fmla="*/ 230 w 562"/>
              <a:gd name="T1" fmla="*/ 85 h 87"/>
              <a:gd name="T2" fmla="*/ 231 w 562"/>
              <a:gd name="T3" fmla="*/ 75 h 87"/>
              <a:gd name="T4" fmla="*/ 214 w 562"/>
              <a:gd name="T5" fmla="*/ 53 h 87"/>
              <a:gd name="T6" fmla="*/ 495 w 562"/>
              <a:gd name="T7" fmla="*/ 31 h 87"/>
              <a:gd name="T8" fmla="*/ 519 w 562"/>
              <a:gd name="T9" fmla="*/ 70 h 87"/>
              <a:gd name="T10" fmla="*/ 520 w 562"/>
              <a:gd name="T11" fmla="*/ 63 h 87"/>
              <a:gd name="T12" fmla="*/ 508 w 562"/>
              <a:gd name="T13" fmla="*/ 53 h 87"/>
              <a:gd name="T14" fmla="*/ 318 w 562"/>
              <a:gd name="T15" fmla="*/ 85 h 87"/>
              <a:gd name="T16" fmla="*/ 319 w 562"/>
              <a:gd name="T17" fmla="*/ 75 h 87"/>
              <a:gd name="T18" fmla="*/ 301 w 562"/>
              <a:gd name="T19" fmla="*/ 53 h 87"/>
              <a:gd name="T20" fmla="*/ 49 w 562"/>
              <a:gd name="T21" fmla="*/ 44 h 87"/>
              <a:gd name="T22" fmla="*/ 11 w 562"/>
              <a:gd name="T23" fmla="*/ 8 h 87"/>
              <a:gd name="T24" fmla="*/ 4 w 562"/>
              <a:gd name="T25" fmla="*/ 12 h 87"/>
              <a:gd name="T26" fmla="*/ 66 w 562"/>
              <a:gd name="T27" fmla="*/ 62 h 87"/>
              <a:gd name="T28" fmla="*/ 46 w 562"/>
              <a:gd name="T29" fmla="*/ 23 h 87"/>
              <a:gd name="T30" fmla="*/ 23 w 562"/>
              <a:gd name="T31" fmla="*/ 39 h 87"/>
              <a:gd name="T32" fmla="*/ 23 w 562"/>
              <a:gd name="T33" fmla="*/ 50 h 87"/>
              <a:gd name="T34" fmla="*/ 91 w 562"/>
              <a:gd name="T35" fmla="*/ 15 h 87"/>
              <a:gd name="T36" fmla="*/ 91 w 562"/>
              <a:gd name="T37" fmla="*/ 15 h 87"/>
              <a:gd name="T38" fmla="*/ 76 w 562"/>
              <a:gd name="T39" fmla="*/ 84 h 87"/>
              <a:gd name="T40" fmla="*/ 70 w 562"/>
              <a:gd name="T41" fmla="*/ 33 h 87"/>
              <a:gd name="T42" fmla="*/ 176 w 562"/>
              <a:gd name="T43" fmla="*/ 8 h 87"/>
              <a:gd name="T44" fmla="*/ 162 w 562"/>
              <a:gd name="T45" fmla="*/ 31 h 87"/>
              <a:gd name="T46" fmla="*/ 181 w 562"/>
              <a:gd name="T47" fmla="*/ 76 h 87"/>
              <a:gd name="T48" fmla="*/ 172 w 562"/>
              <a:gd name="T49" fmla="*/ 5 h 87"/>
              <a:gd name="T50" fmla="*/ 181 w 562"/>
              <a:gd name="T51" fmla="*/ 58 h 87"/>
              <a:gd name="T52" fmla="*/ 441 w 562"/>
              <a:gd name="T53" fmla="*/ 7 h 87"/>
              <a:gd name="T54" fmla="*/ 430 w 562"/>
              <a:gd name="T55" fmla="*/ 31 h 87"/>
              <a:gd name="T56" fmla="*/ 449 w 562"/>
              <a:gd name="T57" fmla="*/ 76 h 87"/>
              <a:gd name="T58" fmla="*/ 439 w 562"/>
              <a:gd name="T59" fmla="*/ 5 h 87"/>
              <a:gd name="T60" fmla="*/ 448 w 562"/>
              <a:gd name="T61" fmla="*/ 58 h 87"/>
              <a:gd name="T62" fmla="*/ 556 w 562"/>
              <a:gd name="T63" fmla="*/ 43 h 87"/>
              <a:gd name="T64" fmla="*/ 529 w 562"/>
              <a:gd name="T65" fmla="*/ 46 h 87"/>
              <a:gd name="T66" fmla="*/ 542 w 562"/>
              <a:gd name="T67" fmla="*/ 32 h 87"/>
              <a:gd name="T68" fmla="*/ 562 w 562"/>
              <a:gd name="T69" fmla="*/ 32 h 87"/>
              <a:gd name="T70" fmla="*/ 276 w 562"/>
              <a:gd name="T71" fmla="*/ 43 h 87"/>
              <a:gd name="T72" fmla="*/ 257 w 562"/>
              <a:gd name="T73" fmla="*/ 38 h 87"/>
              <a:gd name="T74" fmla="*/ 263 w 562"/>
              <a:gd name="T75" fmla="*/ 23 h 87"/>
              <a:gd name="T76" fmla="*/ 276 w 562"/>
              <a:gd name="T77" fmla="*/ 23 h 87"/>
              <a:gd name="T78" fmla="*/ 385 w 562"/>
              <a:gd name="T79" fmla="*/ 84 h 87"/>
              <a:gd name="T80" fmla="*/ 363 w 562"/>
              <a:gd name="T81" fmla="*/ 84 h 87"/>
              <a:gd name="T82" fmla="*/ 341 w 562"/>
              <a:gd name="T83" fmla="*/ 33 h 87"/>
              <a:gd name="T84" fmla="*/ 362 w 562"/>
              <a:gd name="T85" fmla="*/ 32 h 87"/>
              <a:gd name="T86" fmla="*/ 398 w 562"/>
              <a:gd name="T87" fmla="*/ 51 h 87"/>
              <a:gd name="T88" fmla="*/ 105 w 562"/>
              <a:gd name="T89" fmla="*/ 67 h 87"/>
              <a:gd name="T90" fmla="*/ 93 w 562"/>
              <a:gd name="T91" fmla="*/ 33 h 87"/>
              <a:gd name="T92" fmla="*/ 118 w 562"/>
              <a:gd name="T93" fmla="*/ 18 h 87"/>
              <a:gd name="T94" fmla="*/ 118 w 562"/>
              <a:gd name="T9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87">
                <a:moveTo>
                  <a:pt x="253" y="59"/>
                </a:moveTo>
                <a:cubicBezTo>
                  <a:pt x="253" y="41"/>
                  <a:pt x="242" y="31"/>
                  <a:pt x="228" y="31"/>
                </a:cubicBezTo>
                <a:cubicBezTo>
                  <a:pt x="212" y="31"/>
                  <a:pt x="201" y="42"/>
                  <a:pt x="201" y="58"/>
                </a:cubicBezTo>
                <a:cubicBezTo>
                  <a:pt x="201" y="74"/>
                  <a:pt x="213" y="85"/>
                  <a:pt x="230" y="85"/>
                </a:cubicBezTo>
                <a:cubicBezTo>
                  <a:pt x="235" y="85"/>
                  <a:pt x="240" y="84"/>
                  <a:pt x="244" y="83"/>
                </a:cubicBezTo>
                <a:cubicBezTo>
                  <a:pt x="251" y="70"/>
                  <a:pt x="251" y="70"/>
                  <a:pt x="251" y="70"/>
                </a:cubicBezTo>
                <a:cubicBezTo>
                  <a:pt x="250" y="70"/>
                  <a:pt x="250" y="70"/>
                  <a:pt x="250" y="70"/>
                </a:cubicBezTo>
                <a:cubicBezTo>
                  <a:pt x="244" y="73"/>
                  <a:pt x="237" y="75"/>
                  <a:pt x="231" y="75"/>
                </a:cubicBezTo>
                <a:cubicBezTo>
                  <a:pt x="222" y="75"/>
                  <a:pt x="214" y="70"/>
                  <a:pt x="214" y="63"/>
                </a:cubicBezTo>
                <a:cubicBezTo>
                  <a:pt x="253" y="63"/>
                  <a:pt x="253" y="63"/>
                  <a:pt x="253" y="63"/>
                </a:cubicBezTo>
                <a:lnTo>
                  <a:pt x="253" y="59"/>
                </a:lnTo>
                <a:close/>
                <a:moveTo>
                  <a:pt x="214" y="53"/>
                </a:moveTo>
                <a:cubicBezTo>
                  <a:pt x="215" y="46"/>
                  <a:pt x="219" y="41"/>
                  <a:pt x="227" y="41"/>
                </a:cubicBezTo>
                <a:cubicBezTo>
                  <a:pt x="235" y="41"/>
                  <a:pt x="240" y="46"/>
                  <a:pt x="240" y="53"/>
                </a:cubicBezTo>
                <a:lnTo>
                  <a:pt x="214" y="53"/>
                </a:lnTo>
                <a:close/>
                <a:moveTo>
                  <a:pt x="495" y="31"/>
                </a:moveTo>
                <a:cubicBezTo>
                  <a:pt x="480" y="31"/>
                  <a:pt x="468" y="42"/>
                  <a:pt x="468" y="58"/>
                </a:cubicBezTo>
                <a:cubicBezTo>
                  <a:pt x="468" y="74"/>
                  <a:pt x="480" y="85"/>
                  <a:pt x="497" y="85"/>
                </a:cubicBezTo>
                <a:cubicBezTo>
                  <a:pt x="503" y="85"/>
                  <a:pt x="507" y="84"/>
                  <a:pt x="511" y="83"/>
                </a:cubicBezTo>
                <a:cubicBezTo>
                  <a:pt x="519" y="70"/>
                  <a:pt x="519" y="70"/>
                  <a:pt x="519" y="70"/>
                </a:cubicBezTo>
                <a:cubicBezTo>
                  <a:pt x="518" y="70"/>
                  <a:pt x="518" y="70"/>
                  <a:pt x="518" y="70"/>
                </a:cubicBezTo>
                <a:cubicBezTo>
                  <a:pt x="511" y="73"/>
                  <a:pt x="505" y="75"/>
                  <a:pt x="499" y="75"/>
                </a:cubicBezTo>
                <a:cubicBezTo>
                  <a:pt x="490" y="75"/>
                  <a:pt x="482" y="70"/>
                  <a:pt x="481" y="63"/>
                </a:cubicBezTo>
                <a:cubicBezTo>
                  <a:pt x="520" y="63"/>
                  <a:pt x="520" y="63"/>
                  <a:pt x="520" y="63"/>
                </a:cubicBezTo>
                <a:cubicBezTo>
                  <a:pt x="522" y="43"/>
                  <a:pt x="511" y="31"/>
                  <a:pt x="495" y="31"/>
                </a:cubicBezTo>
                <a:close/>
                <a:moveTo>
                  <a:pt x="481" y="53"/>
                </a:moveTo>
                <a:cubicBezTo>
                  <a:pt x="482" y="46"/>
                  <a:pt x="487" y="41"/>
                  <a:pt x="495" y="41"/>
                </a:cubicBezTo>
                <a:cubicBezTo>
                  <a:pt x="503" y="41"/>
                  <a:pt x="508" y="46"/>
                  <a:pt x="508" y="53"/>
                </a:cubicBezTo>
                <a:lnTo>
                  <a:pt x="481" y="53"/>
                </a:lnTo>
                <a:close/>
                <a:moveTo>
                  <a:pt x="315" y="31"/>
                </a:moveTo>
                <a:cubicBezTo>
                  <a:pt x="300" y="31"/>
                  <a:pt x="288" y="42"/>
                  <a:pt x="288" y="58"/>
                </a:cubicBezTo>
                <a:cubicBezTo>
                  <a:pt x="288" y="74"/>
                  <a:pt x="300" y="85"/>
                  <a:pt x="318" y="85"/>
                </a:cubicBezTo>
                <a:cubicBezTo>
                  <a:pt x="323" y="85"/>
                  <a:pt x="327" y="84"/>
                  <a:pt x="331" y="83"/>
                </a:cubicBezTo>
                <a:cubicBezTo>
                  <a:pt x="339" y="70"/>
                  <a:pt x="339" y="70"/>
                  <a:pt x="339" y="70"/>
                </a:cubicBezTo>
                <a:cubicBezTo>
                  <a:pt x="338" y="70"/>
                  <a:pt x="338" y="70"/>
                  <a:pt x="338" y="70"/>
                </a:cubicBezTo>
                <a:cubicBezTo>
                  <a:pt x="331" y="73"/>
                  <a:pt x="325" y="75"/>
                  <a:pt x="319" y="75"/>
                </a:cubicBezTo>
                <a:cubicBezTo>
                  <a:pt x="310" y="75"/>
                  <a:pt x="302" y="70"/>
                  <a:pt x="301" y="63"/>
                </a:cubicBezTo>
                <a:cubicBezTo>
                  <a:pt x="341" y="63"/>
                  <a:pt x="341" y="63"/>
                  <a:pt x="341" y="63"/>
                </a:cubicBezTo>
                <a:cubicBezTo>
                  <a:pt x="342" y="43"/>
                  <a:pt x="331" y="31"/>
                  <a:pt x="315" y="31"/>
                </a:cubicBezTo>
                <a:close/>
                <a:moveTo>
                  <a:pt x="301" y="53"/>
                </a:moveTo>
                <a:cubicBezTo>
                  <a:pt x="302" y="46"/>
                  <a:pt x="307" y="41"/>
                  <a:pt x="315" y="41"/>
                </a:cubicBezTo>
                <a:cubicBezTo>
                  <a:pt x="323" y="41"/>
                  <a:pt x="328" y="46"/>
                  <a:pt x="328" y="53"/>
                </a:cubicBezTo>
                <a:lnTo>
                  <a:pt x="301" y="53"/>
                </a:lnTo>
                <a:close/>
                <a:moveTo>
                  <a:pt x="49" y="44"/>
                </a:moveTo>
                <a:cubicBezTo>
                  <a:pt x="49" y="44"/>
                  <a:pt x="49" y="44"/>
                  <a:pt x="49" y="44"/>
                </a:cubicBezTo>
                <a:cubicBezTo>
                  <a:pt x="57" y="41"/>
                  <a:pt x="62" y="36"/>
                  <a:pt x="62" y="27"/>
                </a:cubicBezTo>
                <a:cubicBezTo>
                  <a:pt x="62" y="13"/>
                  <a:pt x="51" y="8"/>
                  <a:pt x="39" y="8"/>
                </a:cubicBezTo>
                <a:cubicBezTo>
                  <a:pt x="11" y="8"/>
                  <a:pt x="11" y="8"/>
                  <a:pt x="11" y="8"/>
                </a:cubicBezTo>
                <a:cubicBezTo>
                  <a:pt x="11" y="8"/>
                  <a:pt x="11" y="8"/>
                  <a:pt x="11" y="8"/>
                </a:cubicBezTo>
                <a:cubicBezTo>
                  <a:pt x="0" y="8"/>
                  <a:pt x="0" y="8"/>
                  <a:pt x="0" y="8"/>
                </a:cubicBezTo>
                <a:cubicBezTo>
                  <a:pt x="0" y="9"/>
                  <a:pt x="0" y="9"/>
                  <a:pt x="0" y="9"/>
                </a:cubicBezTo>
                <a:cubicBezTo>
                  <a:pt x="4" y="12"/>
                  <a:pt x="4" y="12"/>
                  <a:pt x="4" y="12"/>
                </a:cubicBezTo>
                <a:cubicBezTo>
                  <a:pt x="9" y="16"/>
                  <a:pt x="9" y="17"/>
                  <a:pt x="9" y="20"/>
                </a:cubicBezTo>
                <a:cubicBezTo>
                  <a:pt x="9" y="84"/>
                  <a:pt x="9" y="84"/>
                  <a:pt x="9" y="84"/>
                </a:cubicBezTo>
                <a:cubicBezTo>
                  <a:pt x="37" y="84"/>
                  <a:pt x="37" y="84"/>
                  <a:pt x="37" y="84"/>
                </a:cubicBezTo>
                <a:cubicBezTo>
                  <a:pt x="51" y="84"/>
                  <a:pt x="66" y="79"/>
                  <a:pt x="66" y="62"/>
                </a:cubicBezTo>
                <a:cubicBezTo>
                  <a:pt x="66" y="53"/>
                  <a:pt x="59" y="45"/>
                  <a:pt x="49" y="44"/>
                </a:cubicBezTo>
                <a:close/>
                <a:moveTo>
                  <a:pt x="23" y="20"/>
                </a:moveTo>
                <a:cubicBezTo>
                  <a:pt x="34" y="20"/>
                  <a:pt x="34" y="20"/>
                  <a:pt x="34" y="20"/>
                </a:cubicBezTo>
                <a:cubicBezTo>
                  <a:pt x="42" y="20"/>
                  <a:pt x="44" y="21"/>
                  <a:pt x="46" y="23"/>
                </a:cubicBezTo>
                <a:cubicBezTo>
                  <a:pt x="48" y="24"/>
                  <a:pt x="49" y="27"/>
                  <a:pt x="49" y="29"/>
                </a:cubicBezTo>
                <a:cubicBezTo>
                  <a:pt x="49" y="32"/>
                  <a:pt x="48" y="34"/>
                  <a:pt x="46" y="36"/>
                </a:cubicBezTo>
                <a:cubicBezTo>
                  <a:pt x="44" y="38"/>
                  <a:pt x="41" y="39"/>
                  <a:pt x="35" y="39"/>
                </a:cubicBezTo>
                <a:cubicBezTo>
                  <a:pt x="23" y="39"/>
                  <a:pt x="23" y="39"/>
                  <a:pt x="23" y="39"/>
                </a:cubicBezTo>
                <a:lnTo>
                  <a:pt x="23" y="20"/>
                </a:lnTo>
                <a:close/>
                <a:moveTo>
                  <a:pt x="35" y="72"/>
                </a:moveTo>
                <a:cubicBezTo>
                  <a:pt x="23" y="72"/>
                  <a:pt x="23" y="72"/>
                  <a:pt x="23" y="72"/>
                </a:cubicBezTo>
                <a:cubicBezTo>
                  <a:pt x="23" y="50"/>
                  <a:pt x="23" y="50"/>
                  <a:pt x="23" y="50"/>
                </a:cubicBezTo>
                <a:cubicBezTo>
                  <a:pt x="36" y="50"/>
                  <a:pt x="36" y="50"/>
                  <a:pt x="36" y="50"/>
                </a:cubicBezTo>
                <a:cubicBezTo>
                  <a:pt x="47" y="50"/>
                  <a:pt x="52" y="53"/>
                  <a:pt x="52" y="61"/>
                </a:cubicBezTo>
                <a:cubicBezTo>
                  <a:pt x="52" y="71"/>
                  <a:pt x="42" y="72"/>
                  <a:pt x="35" y="72"/>
                </a:cubicBezTo>
                <a:close/>
                <a:moveTo>
                  <a:pt x="91" y="15"/>
                </a:moveTo>
                <a:cubicBezTo>
                  <a:pt x="91" y="19"/>
                  <a:pt x="87" y="23"/>
                  <a:pt x="83" y="23"/>
                </a:cubicBezTo>
                <a:cubicBezTo>
                  <a:pt x="78" y="23"/>
                  <a:pt x="75" y="19"/>
                  <a:pt x="75" y="15"/>
                </a:cubicBezTo>
                <a:cubicBezTo>
                  <a:pt x="75" y="11"/>
                  <a:pt x="78" y="7"/>
                  <a:pt x="83" y="7"/>
                </a:cubicBezTo>
                <a:cubicBezTo>
                  <a:pt x="87" y="7"/>
                  <a:pt x="91" y="11"/>
                  <a:pt x="91" y="15"/>
                </a:cubicBezTo>
                <a:close/>
                <a:moveTo>
                  <a:pt x="70" y="32"/>
                </a:moveTo>
                <a:cubicBezTo>
                  <a:pt x="89" y="32"/>
                  <a:pt x="89" y="32"/>
                  <a:pt x="89" y="32"/>
                </a:cubicBezTo>
                <a:cubicBezTo>
                  <a:pt x="89" y="84"/>
                  <a:pt x="89" y="84"/>
                  <a:pt x="89" y="84"/>
                </a:cubicBezTo>
                <a:cubicBezTo>
                  <a:pt x="76" y="84"/>
                  <a:pt x="76" y="84"/>
                  <a:pt x="76" y="84"/>
                </a:cubicBezTo>
                <a:cubicBezTo>
                  <a:pt x="76" y="43"/>
                  <a:pt x="76" y="43"/>
                  <a:pt x="76" y="43"/>
                </a:cubicBezTo>
                <a:cubicBezTo>
                  <a:pt x="76" y="43"/>
                  <a:pt x="76" y="43"/>
                  <a:pt x="76" y="43"/>
                </a:cubicBezTo>
                <a:cubicBezTo>
                  <a:pt x="76" y="39"/>
                  <a:pt x="76" y="38"/>
                  <a:pt x="72" y="35"/>
                </a:cubicBezTo>
                <a:cubicBezTo>
                  <a:pt x="70" y="33"/>
                  <a:pt x="70" y="33"/>
                  <a:pt x="70" y="33"/>
                </a:cubicBezTo>
                <a:lnTo>
                  <a:pt x="70" y="32"/>
                </a:lnTo>
                <a:close/>
                <a:moveTo>
                  <a:pt x="172" y="5"/>
                </a:moveTo>
                <a:cubicBezTo>
                  <a:pt x="172" y="6"/>
                  <a:pt x="172" y="6"/>
                  <a:pt x="172" y="6"/>
                </a:cubicBezTo>
                <a:cubicBezTo>
                  <a:pt x="176" y="8"/>
                  <a:pt x="176" y="8"/>
                  <a:pt x="176" y="8"/>
                </a:cubicBezTo>
                <a:cubicBezTo>
                  <a:pt x="180" y="11"/>
                  <a:pt x="180" y="12"/>
                  <a:pt x="180" y="15"/>
                </a:cubicBezTo>
                <a:cubicBezTo>
                  <a:pt x="180" y="39"/>
                  <a:pt x="180" y="39"/>
                  <a:pt x="180" y="39"/>
                </a:cubicBezTo>
                <a:cubicBezTo>
                  <a:pt x="180" y="39"/>
                  <a:pt x="180" y="39"/>
                  <a:pt x="180" y="39"/>
                </a:cubicBezTo>
                <a:cubicBezTo>
                  <a:pt x="177" y="36"/>
                  <a:pt x="172" y="31"/>
                  <a:pt x="162" y="31"/>
                </a:cubicBezTo>
                <a:cubicBezTo>
                  <a:pt x="148" y="31"/>
                  <a:pt x="138" y="43"/>
                  <a:pt x="138" y="58"/>
                </a:cubicBezTo>
                <a:cubicBezTo>
                  <a:pt x="138" y="73"/>
                  <a:pt x="147" y="85"/>
                  <a:pt x="163" y="85"/>
                </a:cubicBezTo>
                <a:cubicBezTo>
                  <a:pt x="170" y="85"/>
                  <a:pt x="177" y="82"/>
                  <a:pt x="181" y="76"/>
                </a:cubicBezTo>
                <a:cubicBezTo>
                  <a:pt x="181" y="76"/>
                  <a:pt x="181" y="76"/>
                  <a:pt x="181" y="76"/>
                </a:cubicBezTo>
                <a:cubicBezTo>
                  <a:pt x="182" y="84"/>
                  <a:pt x="182" y="84"/>
                  <a:pt x="182" y="84"/>
                </a:cubicBezTo>
                <a:cubicBezTo>
                  <a:pt x="193" y="84"/>
                  <a:pt x="193" y="84"/>
                  <a:pt x="193" y="84"/>
                </a:cubicBezTo>
                <a:cubicBezTo>
                  <a:pt x="193" y="5"/>
                  <a:pt x="193" y="5"/>
                  <a:pt x="193" y="5"/>
                </a:cubicBezTo>
                <a:lnTo>
                  <a:pt x="172" y="5"/>
                </a:lnTo>
                <a:close/>
                <a:moveTo>
                  <a:pt x="166" y="74"/>
                </a:moveTo>
                <a:cubicBezTo>
                  <a:pt x="156" y="74"/>
                  <a:pt x="150" y="66"/>
                  <a:pt x="150" y="58"/>
                </a:cubicBezTo>
                <a:cubicBezTo>
                  <a:pt x="150" y="50"/>
                  <a:pt x="156" y="43"/>
                  <a:pt x="166" y="43"/>
                </a:cubicBezTo>
                <a:cubicBezTo>
                  <a:pt x="175" y="43"/>
                  <a:pt x="181" y="50"/>
                  <a:pt x="181" y="58"/>
                </a:cubicBezTo>
                <a:cubicBezTo>
                  <a:pt x="181" y="66"/>
                  <a:pt x="175" y="74"/>
                  <a:pt x="166" y="74"/>
                </a:cubicBezTo>
                <a:close/>
                <a:moveTo>
                  <a:pt x="439" y="5"/>
                </a:moveTo>
                <a:cubicBezTo>
                  <a:pt x="439" y="6"/>
                  <a:pt x="439" y="6"/>
                  <a:pt x="439" y="6"/>
                </a:cubicBezTo>
                <a:cubicBezTo>
                  <a:pt x="441" y="7"/>
                  <a:pt x="441" y="7"/>
                  <a:pt x="441" y="7"/>
                </a:cubicBezTo>
                <a:cubicBezTo>
                  <a:pt x="447" y="11"/>
                  <a:pt x="448" y="12"/>
                  <a:pt x="448" y="19"/>
                </a:cubicBezTo>
                <a:cubicBezTo>
                  <a:pt x="448" y="39"/>
                  <a:pt x="448" y="39"/>
                  <a:pt x="448" y="39"/>
                </a:cubicBezTo>
                <a:cubicBezTo>
                  <a:pt x="448" y="39"/>
                  <a:pt x="448" y="39"/>
                  <a:pt x="448" y="39"/>
                </a:cubicBezTo>
                <a:cubicBezTo>
                  <a:pt x="445" y="36"/>
                  <a:pt x="440" y="31"/>
                  <a:pt x="430" y="31"/>
                </a:cubicBezTo>
                <a:cubicBezTo>
                  <a:pt x="415" y="31"/>
                  <a:pt x="405" y="43"/>
                  <a:pt x="405" y="58"/>
                </a:cubicBezTo>
                <a:cubicBezTo>
                  <a:pt x="405" y="73"/>
                  <a:pt x="415" y="85"/>
                  <a:pt x="431" y="85"/>
                </a:cubicBezTo>
                <a:cubicBezTo>
                  <a:pt x="438" y="85"/>
                  <a:pt x="445" y="82"/>
                  <a:pt x="448" y="76"/>
                </a:cubicBezTo>
                <a:cubicBezTo>
                  <a:pt x="449" y="76"/>
                  <a:pt x="449" y="76"/>
                  <a:pt x="449" y="76"/>
                </a:cubicBezTo>
                <a:cubicBezTo>
                  <a:pt x="450" y="84"/>
                  <a:pt x="450" y="84"/>
                  <a:pt x="450" y="84"/>
                </a:cubicBezTo>
                <a:cubicBezTo>
                  <a:pt x="461" y="84"/>
                  <a:pt x="461" y="84"/>
                  <a:pt x="461" y="84"/>
                </a:cubicBezTo>
                <a:cubicBezTo>
                  <a:pt x="461" y="5"/>
                  <a:pt x="461" y="5"/>
                  <a:pt x="461" y="5"/>
                </a:cubicBezTo>
                <a:lnTo>
                  <a:pt x="439" y="5"/>
                </a:lnTo>
                <a:close/>
                <a:moveTo>
                  <a:pt x="433" y="74"/>
                </a:moveTo>
                <a:cubicBezTo>
                  <a:pt x="424" y="74"/>
                  <a:pt x="418" y="66"/>
                  <a:pt x="418" y="58"/>
                </a:cubicBezTo>
                <a:cubicBezTo>
                  <a:pt x="418" y="50"/>
                  <a:pt x="424" y="43"/>
                  <a:pt x="433" y="43"/>
                </a:cubicBezTo>
                <a:cubicBezTo>
                  <a:pt x="443" y="43"/>
                  <a:pt x="448" y="50"/>
                  <a:pt x="448" y="58"/>
                </a:cubicBezTo>
                <a:cubicBezTo>
                  <a:pt x="448" y="66"/>
                  <a:pt x="443" y="74"/>
                  <a:pt x="433" y="74"/>
                </a:cubicBezTo>
                <a:close/>
                <a:moveTo>
                  <a:pt x="562" y="32"/>
                </a:moveTo>
                <a:cubicBezTo>
                  <a:pt x="562" y="44"/>
                  <a:pt x="562" y="44"/>
                  <a:pt x="562" y="44"/>
                </a:cubicBezTo>
                <a:cubicBezTo>
                  <a:pt x="560" y="44"/>
                  <a:pt x="558" y="43"/>
                  <a:pt x="556" y="43"/>
                </a:cubicBezTo>
                <a:cubicBezTo>
                  <a:pt x="543" y="43"/>
                  <a:pt x="542" y="54"/>
                  <a:pt x="542" y="56"/>
                </a:cubicBezTo>
                <a:cubicBezTo>
                  <a:pt x="542" y="84"/>
                  <a:pt x="542" y="84"/>
                  <a:pt x="542" y="84"/>
                </a:cubicBezTo>
                <a:cubicBezTo>
                  <a:pt x="529" y="84"/>
                  <a:pt x="529" y="84"/>
                  <a:pt x="529" y="84"/>
                </a:cubicBezTo>
                <a:cubicBezTo>
                  <a:pt x="529" y="46"/>
                  <a:pt x="529" y="46"/>
                  <a:pt x="529" y="46"/>
                </a:cubicBezTo>
                <a:cubicBezTo>
                  <a:pt x="529" y="39"/>
                  <a:pt x="528" y="38"/>
                  <a:pt x="523" y="35"/>
                </a:cubicBezTo>
                <a:cubicBezTo>
                  <a:pt x="520" y="33"/>
                  <a:pt x="520" y="33"/>
                  <a:pt x="520" y="33"/>
                </a:cubicBezTo>
                <a:cubicBezTo>
                  <a:pt x="520" y="32"/>
                  <a:pt x="520" y="32"/>
                  <a:pt x="520" y="32"/>
                </a:cubicBezTo>
                <a:cubicBezTo>
                  <a:pt x="542" y="32"/>
                  <a:pt x="542" y="32"/>
                  <a:pt x="542" y="32"/>
                </a:cubicBezTo>
                <a:cubicBezTo>
                  <a:pt x="542" y="41"/>
                  <a:pt x="542" y="41"/>
                  <a:pt x="542" y="41"/>
                </a:cubicBezTo>
                <a:cubicBezTo>
                  <a:pt x="542" y="41"/>
                  <a:pt x="542" y="41"/>
                  <a:pt x="542" y="41"/>
                </a:cubicBezTo>
                <a:cubicBezTo>
                  <a:pt x="545" y="35"/>
                  <a:pt x="550" y="31"/>
                  <a:pt x="557" y="31"/>
                </a:cubicBezTo>
                <a:cubicBezTo>
                  <a:pt x="559" y="31"/>
                  <a:pt x="560" y="31"/>
                  <a:pt x="562" y="32"/>
                </a:cubicBezTo>
                <a:close/>
                <a:moveTo>
                  <a:pt x="276" y="32"/>
                </a:moveTo>
                <a:cubicBezTo>
                  <a:pt x="288" y="32"/>
                  <a:pt x="288" y="32"/>
                  <a:pt x="288" y="32"/>
                </a:cubicBezTo>
                <a:cubicBezTo>
                  <a:pt x="288" y="43"/>
                  <a:pt x="288" y="43"/>
                  <a:pt x="288" y="43"/>
                </a:cubicBezTo>
                <a:cubicBezTo>
                  <a:pt x="276" y="43"/>
                  <a:pt x="276" y="43"/>
                  <a:pt x="276" y="43"/>
                </a:cubicBezTo>
                <a:cubicBezTo>
                  <a:pt x="276" y="84"/>
                  <a:pt x="276" y="84"/>
                  <a:pt x="276" y="84"/>
                </a:cubicBezTo>
                <a:cubicBezTo>
                  <a:pt x="263" y="84"/>
                  <a:pt x="263" y="84"/>
                  <a:pt x="263" y="84"/>
                </a:cubicBezTo>
                <a:cubicBezTo>
                  <a:pt x="263" y="48"/>
                  <a:pt x="263" y="48"/>
                  <a:pt x="263" y="48"/>
                </a:cubicBezTo>
                <a:cubicBezTo>
                  <a:pt x="263" y="43"/>
                  <a:pt x="262" y="42"/>
                  <a:pt x="257" y="38"/>
                </a:cubicBezTo>
                <a:cubicBezTo>
                  <a:pt x="250" y="33"/>
                  <a:pt x="250" y="33"/>
                  <a:pt x="250" y="33"/>
                </a:cubicBezTo>
                <a:cubicBezTo>
                  <a:pt x="250" y="32"/>
                  <a:pt x="250" y="32"/>
                  <a:pt x="250" y="32"/>
                </a:cubicBezTo>
                <a:cubicBezTo>
                  <a:pt x="263" y="32"/>
                  <a:pt x="263" y="32"/>
                  <a:pt x="263" y="32"/>
                </a:cubicBezTo>
                <a:cubicBezTo>
                  <a:pt x="263" y="23"/>
                  <a:pt x="263" y="23"/>
                  <a:pt x="263" y="23"/>
                </a:cubicBezTo>
                <a:cubicBezTo>
                  <a:pt x="263" y="9"/>
                  <a:pt x="272" y="0"/>
                  <a:pt x="292" y="4"/>
                </a:cubicBezTo>
                <a:cubicBezTo>
                  <a:pt x="295" y="15"/>
                  <a:pt x="295" y="15"/>
                  <a:pt x="295" y="15"/>
                </a:cubicBezTo>
                <a:cubicBezTo>
                  <a:pt x="294" y="15"/>
                  <a:pt x="294" y="15"/>
                  <a:pt x="294" y="15"/>
                </a:cubicBezTo>
                <a:cubicBezTo>
                  <a:pt x="284" y="11"/>
                  <a:pt x="276" y="14"/>
                  <a:pt x="276" y="23"/>
                </a:cubicBezTo>
                <a:lnTo>
                  <a:pt x="276" y="32"/>
                </a:lnTo>
                <a:close/>
                <a:moveTo>
                  <a:pt x="398" y="51"/>
                </a:moveTo>
                <a:cubicBezTo>
                  <a:pt x="398" y="84"/>
                  <a:pt x="398" y="84"/>
                  <a:pt x="398" y="84"/>
                </a:cubicBezTo>
                <a:cubicBezTo>
                  <a:pt x="385" y="84"/>
                  <a:pt x="385" y="84"/>
                  <a:pt x="385" y="84"/>
                </a:cubicBezTo>
                <a:cubicBezTo>
                  <a:pt x="385" y="55"/>
                  <a:pt x="385" y="55"/>
                  <a:pt x="385" y="55"/>
                </a:cubicBezTo>
                <a:cubicBezTo>
                  <a:pt x="385" y="50"/>
                  <a:pt x="384" y="43"/>
                  <a:pt x="375" y="43"/>
                </a:cubicBezTo>
                <a:cubicBezTo>
                  <a:pt x="366" y="43"/>
                  <a:pt x="363" y="49"/>
                  <a:pt x="363" y="56"/>
                </a:cubicBezTo>
                <a:cubicBezTo>
                  <a:pt x="363" y="84"/>
                  <a:pt x="363" y="84"/>
                  <a:pt x="363" y="84"/>
                </a:cubicBezTo>
                <a:cubicBezTo>
                  <a:pt x="350" y="84"/>
                  <a:pt x="350" y="84"/>
                  <a:pt x="350" y="84"/>
                </a:cubicBezTo>
                <a:cubicBezTo>
                  <a:pt x="350" y="46"/>
                  <a:pt x="350" y="46"/>
                  <a:pt x="350" y="46"/>
                </a:cubicBezTo>
                <a:cubicBezTo>
                  <a:pt x="350" y="39"/>
                  <a:pt x="350" y="38"/>
                  <a:pt x="344" y="35"/>
                </a:cubicBezTo>
                <a:cubicBezTo>
                  <a:pt x="341" y="33"/>
                  <a:pt x="341" y="33"/>
                  <a:pt x="341" y="33"/>
                </a:cubicBezTo>
                <a:cubicBezTo>
                  <a:pt x="341" y="32"/>
                  <a:pt x="341" y="32"/>
                  <a:pt x="341" y="32"/>
                </a:cubicBezTo>
                <a:cubicBezTo>
                  <a:pt x="351" y="32"/>
                  <a:pt x="351" y="32"/>
                  <a:pt x="351" y="32"/>
                </a:cubicBezTo>
                <a:cubicBezTo>
                  <a:pt x="351" y="32"/>
                  <a:pt x="351" y="32"/>
                  <a:pt x="351" y="32"/>
                </a:cubicBezTo>
                <a:cubicBezTo>
                  <a:pt x="362" y="32"/>
                  <a:pt x="362" y="32"/>
                  <a:pt x="362" y="32"/>
                </a:cubicBezTo>
                <a:cubicBezTo>
                  <a:pt x="362" y="40"/>
                  <a:pt x="362" y="40"/>
                  <a:pt x="362" y="40"/>
                </a:cubicBezTo>
                <a:cubicBezTo>
                  <a:pt x="362" y="40"/>
                  <a:pt x="362" y="40"/>
                  <a:pt x="362" y="40"/>
                </a:cubicBezTo>
                <a:cubicBezTo>
                  <a:pt x="367" y="34"/>
                  <a:pt x="373" y="31"/>
                  <a:pt x="379" y="31"/>
                </a:cubicBezTo>
                <a:cubicBezTo>
                  <a:pt x="391" y="31"/>
                  <a:pt x="398" y="39"/>
                  <a:pt x="398" y="51"/>
                </a:cubicBezTo>
                <a:close/>
                <a:moveTo>
                  <a:pt x="134" y="74"/>
                </a:moveTo>
                <a:cubicBezTo>
                  <a:pt x="134" y="74"/>
                  <a:pt x="134" y="74"/>
                  <a:pt x="134" y="74"/>
                </a:cubicBezTo>
                <a:cubicBezTo>
                  <a:pt x="128" y="84"/>
                  <a:pt x="128" y="84"/>
                  <a:pt x="128" y="84"/>
                </a:cubicBezTo>
                <a:cubicBezTo>
                  <a:pt x="117" y="87"/>
                  <a:pt x="105" y="84"/>
                  <a:pt x="105" y="67"/>
                </a:cubicBezTo>
                <a:cubicBezTo>
                  <a:pt x="105" y="43"/>
                  <a:pt x="105" y="43"/>
                  <a:pt x="105" y="43"/>
                </a:cubicBezTo>
                <a:cubicBezTo>
                  <a:pt x="105" y="46"/>
                  <a:pt x="105" y="46"/>
                  <a:pt x="105" y="46"/>
                </a:cubicBezTo>
                <a:cubicBezTo>
                  <a:pt x="105" y="43"/>
                  <a:pt x="105" y="43"/>
                  <a:pt x="98" y="37"/>
                </a:cubicBezTo>
                <a:cubicBezTo>
                  <a:pt x="93" y="33"/>
                  <a:pt x="93" y="33"/>
                  <a:pt x="93" y="33"/>
                </a:cubicBezTo>
                <a:cubicBezTo>
                  <a:pt x="93" y="32"/>
                  <a:pt x="93" y="32"/>
                  <a:pt x="93" y="32"/>
                </a:cubicBezTo>
                <a:cubicBezTo>
                  <a:pt x="105" y="32"/>
                  <a:pt x="105" y="32"/>
                  <a:pt x="105" y="32"/>
                </a:cubicBezTo>
                <a:cubicBezTo>
                  <a:pt x="110" y="18"/>
                  <a:pt x="110" y="18"/>
                  <a:pt x="110" y="18"/>
                </a:cubicBezTo>
                <a:cubicBezTo>
                  <a:pt x="118" y="18"/>
                  <a:pt x="118" y="18"/>
                  <a:pt x="118" y="18"/>
                </a:cubicBezTo>
                <a:cubicBezTo>
                  <a:pt x="118" y="32"/>
                  <a:pt x="118" y="32"/>
                  <a:pt x="118" y="32"/>
                </a:cubicBezTo>
                <a:cubicBezTo>
                  <a:pt x="132" y="32"/>
                  <a:pt x="132" y="32"/>
                  <a:pt x="132" y="32"/>
                </a:cubicBezTo>
                <a:cubicBezTo>
                  <a:pt x="132" y="43"/>
                  <a:pt x="132" y="43"/>
                  <a:pt x="132" y="43"/>
                </a:cubicBezTo>
                <a:cubicBezTo>
                  <a:pt x="118" y="43"/>
                  <a:pt x="118" y="43"/>
                  <a:pt x="118" y="43"/>
                </a:cubicBezTo>
                <a:cubicBezTo>
                  <a:pt x="118" y="67"/>
                  <a:pt x="118" y="67"/>
                  <a:pt x="118" y="67"/>
                </a:cubicBezTo>
                <a:cubicBezTo>
                  <a:pt x="118" y="76"/>
                  <a:pt x="125" y="76"/>
                  <a:pt x="134" y="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D7D7D7"/>
              </a:solidFill>
            </a:endParaRPr>
          </a:p>
        </p:txBody>
      </p:sp>
    </p:spTree>
    <p:extLst>
      <p:ext uri="{BB962C8B-B14F-4D97-AF65-F5344CB8AC3E}">
        <p14:creationId xmlns:p14="http://schemas.microsoft.com/office/powerpoint/2010/main" val="62194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with Section Titles">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7379877" y="0"/>
            <a:ext cx="4812123" cy="6807058"/>
          </a:xfrm>
          <a:prstGeom prst="rect">
            <a:avLst/>
          </a:prstGeom>
        </p:spPr>
      </p:pic>
      <p:sp>
        <p:nvSpPr>
          <p:cNvPr id="2" name="Title 1"/>
          <p:cNvSpPr>
            <a:spLocks noGrp="1"/>
          </p:cNvSpPr>
          <p:nvPr>
            <p:ph type="title" hasCustomPrompt="1"/>
          </p:nvPr>
        </p:nvSpPr>
        <p:spPr>
          <a:xfrm>
            <a:off x="552451" y="547688"/>
            <a:ext cx="7583487" cy="721348"/>
          </a:xfrm>
        </p:spPr>
        <p:txBody>
          <a:bodyPr/>
          <a:lstStyle>
            <a:lvl1pPr>
              <a:defRPr b="0"/>
            </a:lvl1pPr>
          </a:lstStyle>
          <a:p>
            <a:r>
              <a:rPr lang="en-US" dirty="0" smtClean="0"/>
              <a:t>Click to add title</a:t>
            </a:r>
            <a:endParaRPr lang="en-US" dirty="0"/>
          </a:p>
        </p:txBody>
      </p:sp>
      <p:sp>
        <p:nvSpPr>
          <p:cNvPr id="6" name="Text Placeholder 5"/>
          <p:cNvSpPr>
            <a:spLocks noGrp="1"/>
          </p:cNvSpPr>
          <p:nvPr>
            <p:ph type="body" sz="quarter" idx="11" hasCustomPrompt="1"/>
          </p:nvPr>
        </p:nvSpPr>
        <p:spPr>
          <a:xfrm>
            <a:off x="2099710" y="1449033"/>
            <a:ext cx="8783496" cy="514696"/>
          </a:xfrm>
        </p:spPr>
        <p:txBody>
          <a:bodyPr anchor="ctr">
            <a:noAutofit/>
          </a:bodyPr>
          <a:lstStyle>
            <a:lvl1pPr>
              <a:defRPr sz="2400"/>
            </a:lvl1pPr>
          </a:lstStyle>
          <a:p>
            <a:pPr lvl="0"/>
            <a:r>
              <a:rPr lang="en-US" dirty="0" smtClean="0"/>
              <a:t>Topic 1</a:t>
            </a:r>
          </a:p>
        </p:txBody>
      </p:sp>
      <p:sp>
        <p:nvSpPr>
          <p:cNvPr id="7" name="Text Placeholder 3"/>
          <p:cNvSpPr>
            <a:spLocks noGrp="1"/>
          </p:cNvSpPr>
          <p:nvPr>
            <p:ph type="body" sz="quarter" idx="12" hasCustomPrompt="1"/>
          </p:nvPr>
        </p:nvSpPr>
        <p:spPr>
          <a:xfrm>
            <a:off x="1536076" y="2035494"/>
            <a:ext cx="503636" cy="514696"/>
          </a:xfrm>
          <a:noFill/>
        </p:spPr>
        <p:txBody>
          <a:bodyPr anchor="ctr">
            <a:noAutofit/>
          </a:bodyPr>
          <a:lstStyle>
            <a:lvl1pPr algn="r">
              <a:defRPr sz="2400" b="0">
                <a:solidFill>
                  <a:schemeClr val="tx1"/>
                </a:solidFill>
              </a:defRPr>
            </a:lvl1pPr>
          </a:lstStyle>
          <a:p>
            <a:pPr lvl="0"/>
            <a:r>
              <a:rPr lang="en-US" dirty="0" smtClean="0"/>
              <a:t>#</a:t>
            </a:r>
            <a:endParaRPr lang="en-US" dirty="0"/>
          </a:p>
        </p:txBody>
      </p:sp>
      <p:sp>
        <p:nvSpPr>
          <p:cNvPr id="8" name="Text Placeholder 5"/>
          <p:cNvSpPr>
            <a:spLocks noGrp="1"/>
          </p:cNvSpPr>
          <p:nvPr>
            <p:ph type="body" sz="quarter" idx="13" hasCustomPrompt="1"/>
          </p:nvPr>
        </p:nvSpPr>
        <p:spPr>
          <a:xfrm>
            <a:off x="2099710" y="2035494"/>
            <a:ext cx="8783496" cy="514696"/>
          </a:xfrm>
        </p:spPr>
        <p:txBody>
          <a:bodyPr anchor="ctr">
            <a:noAutofit/>
          </a:bodyPr>
          <a:lstStyle>
            <a:lvl1pPr>
              <a:defRPr sz="2400"/>
            </a:lvl1pPr>
          </a:lstStyle>
          <a:p>
            <a:pPr lvl="0"/>
            <a:r>
              <a:rPr lang="en-US" dirty="0" smtClean="0"/>
              <a:t>Topic 2</a:t>
            </a:r>
          </a:p>
        </p:txBody>
      </p:sp>
      <p:sp>
        <p:nvSpPr>
          <p:cNvPr id="9" name="Text Placeholder 3"/>
          <p:cNvSpPr>
            <a:spLocks noGrp="1"/>
          </p:cNvSpPr>
          <p:nvPr>
            <p:ph type="body" sz="quarter" idx="14" hasCustomPrompt="1"/>
          </p:nvPr>
        </p:nvSpPr>
        <p:spPr>
          <a:xfrm>
            <a:off x="1536076" y="2621955"/>
            <a:ext cx="503636" cy="514696"/>
          </a:xfrm>
          <a:noFill/>
        </p:spPr>
        <p:txBody>
          <a:bodyPr anchor="ctr">
            <a:noAutofit/>
          </a:bodyPr>
          <a:lstStyle>
            <a:lvl1pPr algn="r">
              <a:defRPr sz="2400" b="0">
                <a:solidFill>
                  <a:schemeClr val="tx1"/>
                </a:solidFill>
              </a:defRPr>
            </a:lvl1pPr>
          </a:lstStyle>
          <a:p>
            <a:pPr lvl="0"/>
            <a:r>
              <a:rPr lang="en-US" dirty="0" smtClean="0"/>
              <a:t>#</a:t>
            </a:r>
            <a:endParaRPr lang="en-US" dirty="0"/>
          </a:p>
        </p:txBody>
      </p:sp>
      <p:sp>
        <p:nvSpPr>
          <p:cNvPr id="10" name="Text Placeholder 5"/>
          <p:cNvSpPr>
            <a:spLocks noGrp="1"/>
          </p:cNvSpPr>
          <p:nvPr>
            <p:ph type="body" sz="quarter" idx="15" hasCustomPrompt="1"/>
          </p:nvPr>
        </p:nvSpPr>
        <p:spPr>
          <a:xfrm>
            <a:off x="2099710" y="2621955"/>
            <a:ext cx="8783496" cy="514696"/>
          </a:xfrm>
        </p:spPr>
        <p:txBody>
          <a:bodyPr anchor="ctr">
            <a:noAutofit/>
          </a:bodyPr>
          <a:lstStyle>
            <a:lvl1pPr>
              <a:defRPr sz="2400"/>
            </a:lvl1pPr>
          </a:lstStyle>
          <a:p>
            <a:pPr lvl="0"/>
            <a:r>
              <a:rPr lang="en-US" dirty="0" smtClean="0"/>
              <a:t>Topic 3</a:t>
            </a:r>
          </a:p>
        </p:txBody>
      </p:sp>
      <p:sp>
        <p:nvSpPr>
          <p:cNvPr id="11" name="Text Placeholder 3"/>
          <p:cNvSpPr>
            <a:spLocks noGrp="1"/>
          </p:cNvSpPr>
          <p:nvPr>
            <p:ph type="body" sz="quarter" idx="16" hasCustomPrompt="1"/>
          </p:nvPr>
        </p:nvSpPr>
        <p:spPr>
          <a:xfrm>
            <a:off x="1536076" y="3208416"/>
            <a:ext cx="503636" cy="514696"/>
          </a:xfrm>
          <a:noFill/>
        </p:spPr>
        <p:txBody>
          <a:bodyPr anchor="ctr">
            <a:noAutofit/>
          </a:bodyPr>
          <a:lstStyle>
            <a:lvl1pPr algn="r">
              <a:defRPr sz="2400" b="0">
                <a:solidFill>
                  <a:schemeClr val="tx1"/>
                </a:solidFill>
              </a:defRPr>
            </a:lvl1pPr>
          </a:lstStyle>
          <a:p>
            <a:pPr lvl="0"/>
            <a:r>
              <a:rPr lang="en-US" dirty="0" smtClean="0"/>
              <a:t>#</a:t>
            </a:r>
            <a:endParaRPr lang="en-US" dirty="0"/>
          </a:p>
        </p:txBody>
      </p:sp>
      <p:sp>
        <p:nvSpPr>
          <p:cNvPr id="12" name="Text Placeholder 5"/>
          <p:cNvSpPr>
            <a:spLocks noGrp="1"/>
          </p:cNvSpPr>
          <p:nvPr>
            <p:ph type="body" sz="quarter" idx="17" hasCustomPrompt="1"/>
          </p:nvPr>
        </p:nvSpPr>
        <p:spPr>
          <a:xfrm>
            <a:off x="2099710" y="3208416"/>
            <a:ext cx="8783496" cy="514696"/>
          </a:xfrm>
        </p:spPr>
        <p:txBody>
          <a:bodyPr anchor="ctr">
            <a:noAutofit/>
          </a:bodyPr>
          <a:lstStyle>
            <a:lvl1pPr>
              <a:defRPr sz="2400"/>
            </a:lvl1pPr>
          </a:lstStyle>
          <a:p>
            <a:pPr lvl="0"/>
            <a:r>
              <a:rPr lang="en-US" dirty="0" smtClean="0"/>
              <a:t>Topic 4</a:t>
            </a:r>
          </a:p>
        </p:txBody>
      </p:sp>
      <p:sp>
        <p:nvSpPr>
          <p:cNvPr id="13" name="Text Placeholder 3"/>
          <p:cNvSpPr>
            <a:spLocks noGrp="1"/>
          </p:cNvSpPr>
          <p:nvPr>
            <p:ph type="body" sz="quarter" idx="18" hasCustomPrompt="1"/>
          </p:nvPr>
        </p:nvSpPr>
        <p:spPr>
          <a:xfrm>
            <a:off x="1536076" y="3794877"/>
            <a:ext cx="503636" cy="514696"/>
          </a:xfrm>
          <a:noFill/>
        </p:spPr>
        <p:txBody>
          <a:bodyPr anchor="ctr">
            <a:noAutofit/>
          </a:bodyPr>
          <a:lstStyle>
            <a:lvl1pPr algn="r">
              <a:defRPr sz="2400" b="0">
                <a:solidFill>
                  <a:schemeClr val="tx1"/>
                </a:solidFill>
              </a:defRPr>
            </a:lvl1pPr>
          </a:lstStyle>
          <a:p>
            <a:pPr lvl="0"/>
            <a:r>
              <a:rPr lang="en-US" dirty="0" smtClean="0"/>
              <a:t>#</a:t>
            </a:r>
            <a:endParaRPr lang="en-US" dirty="0"/>
          </a:p>
        </p:txBody>
      </p:sp>
      <p:sp>
        <p:nvSpPr>
          <p:cNvPr id="14" name="Text Placeholder 5"/>
          <p:cNvSpPr>
            <a:spLocks noGrp="1"/>
          </p:cNvSpPr>
          <p:nvPr>
            <p:ph type="body" sz="quarter" idx="19" hasCustomPrompt="1"/>
          </p:nvPr>
        </p:nvSpPr>
        <p:spPr>
          <a:xfrm>
            <a:off x="2099710" y="3794877"/>
            <a:ext cx="8783496" cy="514696"/>
          </a:xfrm>
        </p:spPr>
        <p:txBody>
          <a:bodyPr anchor="ctr">
            <a:noAutofit/>
          </a:bodyPr>
          <a:lstStyle>
            <a:lvl1pPr>
              <a:defRPr sz="2400"/>
            </a:lvl1pPr>
          </a:lstStyle>
          <a:p>
            <a:pPr lvl="0"/>
            <a:r>
              <a:rPr lang="en-US" dirty="0" smtClean="0"/>
              <a:t>Topic 5</a:t>
            </a:r>
          </a:p>
        </p:txBody>
      </p:sp>
      <p:sp>
        <p:nvSpPr>
          <p:cNvPr id="15" name="Text Placeholder 3"/>
          <p:cNvSpPr>
            <a:spLocks noGrp="1"/>
          </p:cNvSpPr>
          <p:nvPr>
            <p:ph type="body" sz="quarter" idx="20" hasCustomPrompt="1"/>
          </p:nvPr>
        </p:nvSpPr>
        <p:spPr>
          <a:xfrm>
            <a:off x="1536076" y="4381338"/>
            <a:ext cx="503636" cy="514696"/>
          </a:xfrm>
          <a:noFill/>
        </p:spPr>
        <p:txBody>
          <a:bodyPr anchor="ctr">
            <a:noAutofit/>
          </a:bodyPr>
          <a:lstStyle>
            <a:lvl1pPr algn="r">
              <a:defRPr sz="2400" b="0">
                <a:solidFill>
                  <a:schemeClr val="tx1"/>
                </a:solidFill>
              </a:defRPr>
            </a:lvl1pPr>
          </a:lstStyle>
          <a:p>
            <a:pPr lvl="0"/>
            <a:r>
              <a:rPr lang="en-US" dirty="0" smtClean="0"/>
              <a:t>#</a:t>
            </a:r>
            <a:endParaRPr lang="en-US" dirty="0"/>
          </a:p>
        </p:txBody>
      </p:sp>
      <p:sp>
        <p:nvSpPr>
          <p:cNvPr id="16" name="Text Placeholder 5"/>
          <p:cNvSpPr>
            <a:spLocks noGrp="1"/>
          </p:cNvSpPr>
          <p:nvPr>
            <p:ph type="body" sz="quarter" idx="21" hasCustomPrompt="1"/>
          </p:nvPr>
        </p:nvSpPr>
        <p:spPr>
          <a:xfrm>
            <a:off x="2099710" y="4381338"/>
            <a:ext cx="8783496" cy="514696"/>
          </a:xfrm>
        </p:spPr>
        <p:txBody>
          <a:bodyPr anchor="ctr">
            <a:noAutofit/>
          </a:bodyPr>
          <a:lstStyle>
            <a:lvl1pPr>
              <a:defRPr sz="2400"/>
            </a:lvl1pPr>
          </a:lstStyle>
          <a:p>
            <a:pPr lvl="0"/>
            <a:r>
              <a:rPr lang="en-US" dirty="0" smtClean="0"/>
              <a:t>Topic 6</a:t>
            </a:r>
          </a:p>
        </p:txBody>
      </p:sp>
      <p:sp>
        <p:nvSpPr>
          <p:cNvPr id="17" name="Text Placeholder 3"/>
          <p:cNvSpPr>
            <a:spLocks noGrp="1"/>
          </p:cNvSpPr>
          <p:nvPr>
            <p:ph type="body" sz="quarter" idx="22" hasCustomPrompt="1"/>
          </p:nvPr>
        </p:nvSpPr>
        <p:spPr>
          <a:xfrm>
            <a:off x="1536076" y="4967799"/>
            <a:ext cx="503636" cy="514696"/>
          </a:xfrm>
          <a:noFill/>
        </p:spPr>
        <p:txBody>
          <a:bodyPr anchor="ctr">
            <a:noAutofit/>
          </a:bodyPr>
          <a:lstStyle>
            <a:lvl1pPr algn="r">
              <a:defRPr sz="2400" b="0">
                <a:solidFill>
                  <a:schemeClr val="tx1"/>
                </a:solidFill>
              </a:defRPr>
            </a:lvl1pPr>
          </a:lstStyle>
          <a:p>
            <a:pPr lvl="0"/>
            <a:r>
              <a:rPr lang="en-US" dirty="0" smtClean="0"/>
              <a:t>#</a:t>
            </a:r>
            <a:endParaRPr lang="en-US" dirty="0"/>
          </a:p>
        </p:txBody>
      </p:sp>
      <p:sp>
        <p:nvSpPr>
          <p:cNvPr id="18" name="Text Placeholder 5"/>
          <p:cNvSpPr>
            <a:spLocks noGrp="1"/>
          </p:cNvSpPr>
          <p:nvPr>
            <p:ph type="body" sz="quarter" idx="23" hasCustomPrompt="1"/>
          </p:nvPr>
        </p:nvSpPr>
        <p:spPr>
          <a:xfrm>
            <a:off x="2099710" y="4967799"/>
            <a:ext cx="8783496" cy="514696"/>
          </a:xfrm>
        </p:spPr>
        <p:txBody>
          <a:bodyPr anchor="ctr">
            <a:noAutofit/>
          </a:bodyPr>
          <a:lstStyle>
            <a:lvl1pPr>
              <a:defRPr sz="2400"/>
            </a:lvl1pPr>
          </a:lstStyle>
          <a:p>
            <a:pPr lvl="0"/>
            <a:r>
              <a:rPr lang="en-US" dirty="0" smtClean="0"/>
              <a:t>Topic 7</a:t>
            </a:r>
          </a:p>
        </p:txBody>
      </p:sp>
      <p:sp>
        <p:nvSpPr>
          <p:cNvPr id="19" name="Text Placeholder 3"/>
          <p:cNvSpPr>
            <a:spLocks noGrp="1"/>
          </p:cNvSpPr>
          <p:nvPr>
            <p:ph type="body" sz="quarter" idx="24" hasCustomPrompt="1"/>
          </p:nvPr>
        </p:nvSpPr>
        <p:spPr>
          <a:xfrm>
            <a:off x="1536076" y="5554260"/>
            <a:ext cx="503636" cy="514696"/>
          </a:xfrm>
          <a:noFill/>
        </p:spPr>
        <p:txBody>
          <a:bodyPr anchor="ctr">
            <a:noAutofit/>
          </a:bodyPr>
          <a:lstStyle>
            <a:lvl1pPr algn="r">
              <a:defRPr sz="2400" b="0">
                <a:solidFill>
                  <a:schemeClr val="tx1"/>
                </a:solidFill>
              </a:defRPr>
            </a:lvl1pPr>
          </a:lstStyle>
          <a:p>
            <a:pPr lvl="0"/>
            <a:r>
              <a:rPr lang="en-US" dirty="0" smtClean="0"/>
              <a:t>#</a:t>
            </a:r>
            <a:endParaRPr lang="en-US" dirty="0"/>
          </a:p>
        </p:txBody>
      </p:sp>
      <p:sp>
        <p:nvSpPr>
          <p:cNvPr id="20" name="Text Placeholder 5"/>
          <p:cNvSpPr>
            <a:spLocks noGrp="1"/>
          </p:cNvSpPr>
          <p:nvPr>
            <p:ph type="body" sz="quarter" idx="25" hasCustomPrompt="1"/>
          </p:nvPr>
        </p:nvSpPr>
        <p:spPr>
          <a:xfrm>
            <a:off x="2099710" y="5554260"/>
            <a:ext cx="8783496" cy="514696"/>
          </a:xfrm>
        </p:spPr>
        <p:txBody>
          <a:bodyPr anchor="ctr">
            <a:noAutofit/>
          </a:bodyPr>
          <a:lstStyle>
            <a:lvl1pPr>
              <a:defRPr sz="2400"/>
            </a:lvl1pPr>
          </a:lstStyle>
          <a:p>
            <a:pPr lvl="0"/>
            <a:r>
              <a:rPr lang="en-US" dirty="0" smtClean="0"/>
              <a:t>Topic 8</a:t>
            </a:r>
          </a:p>
        </p:txBody>
      </p:sp>
      <p:sp>
        <p:nvSpPr>
          <p:cNvPr id="22" name="Text Placeholder 3"/>
          <p:cNvSpPr>
            <a:spLocks noGrp="1"/>
          </p:cNvSpPr>
          <p:nvPr>
            <p:ph type="body" sz="quarter" idx="26" hasCustomPrompt="1"/>
          </p:nvPr>
        </p:nvSpPr>
        <p:spPr>
          <a:xfrm>
            <a:off x="1536076" y="1449033"/>
            <a:ext cx="503635" cy="514696"/>
          </a:xfrm>
          <a:noFill/>
        </p:spPr>
        <p:txBody>
          <a:bodyPr anchor="ctr">
            <a:noAutofit/>
          </a:bodyPr>
          <a:lstStyle>
            <a:lvl1pPr algn="r">
              <a:defRPr sz="2400" b="0">
                <a:solidFill>
                  <a:schemeClr val="tx1"/>
                </a:solidFill>
              </a:defRPr>
            </a:lvl1pPr>
          </a:lstStyle>
          <a:p>
            <a:pPr lvl="0"/>
            <a:r>
              <a:rPr lang="en-US" dirty="0" smtClean="0"/>
              <a:t>#</a:t>
            </a:r>
            <a:endParaRPr lang="en-US" dirty="0"/>
          </a:p>
        </p:txBody>
      </p:sp>
    </p:spTree>
    <p:extLst>
      <p:ext uri="{BB962C8B-B14F-4D97-AF65-F5344CB8AC3E}">
        <p14:creationId xmlns:p14="http://schemas.microsoft.com/office/powerpoint/2010/main" val="383654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Black with Dis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6"/>
          <p:cNvSpPr>
            <a:spLocks noGrp="1"/>
          </p:cNvSpPr>
          <p:nvPr>
            <p:ph type="title" hasCustomPrompt="1"/>
          </p:nvPr>
        </p:nvSpPr>
        <p:spPr>
          <a:xfrm>
            <a:off x="552450" y="3180610"/>
            <a:ext cx="7583488" cy="1499976"/>
          </a:xfrm>
        </p:spPr>
        <p:txBody>
          <a:bodyPr anchor="t"/>
          <a:lstStyle>
            <a:lvl1pPr>
              <a:defRPr sz="4800" b="1" cap="all" baseline="0">
                <a:solidFill>
                  <a:schemeClr val="bg1"/>
                </a:solidFill>
              </a:defRPr>
            </a:lvl1pPr>
          </a:lstStyle>
          <a:p>
            <a:r>
              <a:rPr lang="en-GB" dirty="0" smtClean="0"/>
              <a:t>click to add </a:t>
            </a:r>
            <a:br>
              <a:rPr lang="en-GB" dirty="0" smtClean="0"/>
            </a:br>
            <a:r>
              <a:rPr lang="en-GB" dirty="0" smtClean="0"/>
              <a:t>section title</a:t>
            </a:r>
            <a:endParaRPr lang="en-GB" dirty="0"/>
          </a:p>
        </p:txBody>
      </p:sp>
      <p:sp>
        <p:nvSpPr>
          <p:cNvPr id="9" name="Subtitle 2"/>
          <p:cNvSpPr>
            <a:spLocks noGrp="1"/>
          </p:cNvSpPr>
          <p:nvPr>
            <p:ph type="subTitle" idx="1"/>
          </p:nvPr>
        </p:nvSpPr>
        <p:spPr>
          <a:xfrm>
            <a:off x="552450" y="2670748"/>
            <a:ext cx="7583488" cy="539991"/>
          </a:xfrm>
        </p:spPr>
        <p:txBody>
          <a:bodyPr anchor="b">
            <a:noAutofit/>
          </a:bodyPr>
          <a:lstStyle>
            <a:lvl1pPr marL="0" indent="0" algn="l">
              <a:spcBef>
                <a:spcPts val="0"/>
              </a:spcBef>
              <a:buNone/>
              <a:defRPr sz="2400" b="0" kern="1200" cap="all" baseline="0" dirty="0">
                <a:solidFill>
                  <a:schemeClr val="accent2"/>
                </a:solidFill>
                <a:latin typeface="+mn-lt"/>
                <a:ea typeface="Kozuka Gothic Pr6N H" panose="020B0800000000000000" pitchFamily="34" charset="-128"/>
                <a:cs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Freeform 5"/>
          <p:cNvSpPr>
            <a:spLocks noEditPoints="1"/>
          </p:cNvSpPr>
          <p:nvPr userDrawn="1"/>
        </p:nvSpPr>
        <p:spPr bwMode="auto">
          <a:xfrm>
            <a:off x="10835921" y="6433987"/>
            <a:ext cx="719988" cy="114961"/>
          </a:xfrm>
          <a:custGeom>
            <a:avLst/>
            <a:gdLst>
              <a:gd name="T0" fmla="*/ 230 w 562"/>
              <a:gd name="T1" fmla="*/ 85 h 87"/>
              <a:gd name="T2" fmla="*/ 231 w 562"/>
              <a:gd name="T3" fmla="*/ 75 h 87"/>
              <a:gd name="T4" fmla="*/ 214 w 562"/>
              <a:gd name="T5" fmla="*/ 53 h 87"/>
              <a:gd name="T6" fmla="*/ 495 w 562"/>
              <a:gd name="T7" fmla="*/ 31 h 87"/>
              <a:gd name="T8" fmla="*/ 519 w 562"/>
              <a:gd name="T9" fmla="*/ 70 h 87"/>
              <a:gd name="T10" fmla="*/ 520 w 562"/>
              <a:gd name="T11" fmla="*/ 63 h 87"/>
              <a:gd name="T12" fmla="*/ 508 w 562"/>
              <a:gd name="T13" fmla="*/ 53 h 87"/>
              <a:gd name="T14" fmla="*/ 318 w 562"/>
              <a:gd name="T15" fmla="*/ 85 h 87"/>
              <a:gd name="T16" fmla="*/ 319 w 562"/>
              <a:gd name="T17" fmla="*/ 75 h 87"/>
              <a:gd name="T18" fmla="*/ 301 w 562"/>
              <a:gd name="T19" fmla="*/ 53 h 87"/>
              <a:gd name="T20" fmla="*/ 49 w 562"/>
              <a:gd name="T21" fmla="*/ 44 h 87"/>
              <a:gd name="T22" fmla="*/ 11 w 562"/>
              <a:gd name="T23" fmla="*/ 8 h 87"/>
              <a:gd name="T24" fmla="*/ 4 w 562"/>
              <a:gd name="T25" fmla="*/ 12 h 87"/>
              <a:gd name="T26" fmla="*/ 66 w 562"/>
              <a:gd name="T27" fmla="*/ 62 h 87"/>
              <a:gd name="T28" fmla="*/ 46 w 562"/>
              <a:gd name="T29" fmla="*/ 23 h 87"/>
              <a:gd name="T30" fmla="*/ 23 w 562"/>
              <a:gd name="T31" fmla="*/ 39 h 87"/>
              <a:gd name="T32" fmla="*/ 23 w 562"/>
              <a:gd name="T33" fmla="*/ 50 h 87"/>
              <a:gd name="T34" fmla="*/ 91 w 562"/>
              <a:gd name="T35" fmla="*/ 15 h 87"/>
              <a:gd name="T36" fmla="*/ 91 w 562"/>
              <a:gd name="T37" fmla="*/ 15 h 87"/>
              <a:gd name="T38" fmla="*/ 76 w 562"/>
              <a:gd name="T39" fmla="*/ 84 h 87"/>
              <a:gd name="T40" fmla="*/ 70 w 562"/>
              <a:gd name="T41" fmla="*/ 33 h 87"/>
              <a:gd name="T42" fmla="*/ 176 w 562"/>
              <a:gd name="T43" fmla="*/ 8 h 87"/>
              <a:gd name="T44" fmla="*/ 162 w 562"/>
              <a:gd name="T45" fmla="*/ 31 h 87"/>
              <a:gd name="T46" fmla="*/ 181 w 562"/>
              <a:gd name="T47" fmla="*/ 76 h 87"/>
              <a:gd name="T48" fmla="*/ 172 w 562"/>
              <a:gd name="T49" fmla="*/ 5 h 87"/>
              <a:gd name="T50" fmla="*/ 181 w 562"/>
              <a:gd name="T51" fmla="*/ 58 h 87"/>
              <a:gd name="T52" fmla="*/ 441 w 562"/>
              <a:gd name="T53" fmla="*/ 7 h 87"/>
              <a:gd name="T54" fmla="*/ 430 w 562"/>
              <a:gd name="T55" fmla="*/ 31 h 87"/>
              <a:gd name="T56" fmla="*/ 449 w 562"/>
              <a:gd name="T57" fmla="*/ 76 h 87"/>
              <a:gd name="T58" fmla="*/ 439 w 562"/>
              <a:gd name="T59" fmla="*/ 5 h 87"/>
              <a:gd name="T60" fmla="*/ 448 w 562"/>
              <a:gd name="T61" fmla="*/ 58 h 87"/>
              <a:gd name="T62" fmla="*/ 556 w 562"/>
              <a:gd name="T63" fmla="*/ 43 h 87"/>
              <a:gd name="T64" fmla="*/ 529 w 562"/>
              <a:gd name="T65" fmla="*/ 46 h 87"/>
              <a:gd name="T66" fmla="*/ 542 w 562"/>
              <a:gd name="T67" fmla="*/ 32 h 87"/>
              <a:gd name="T68" fmla="*/ 562 w 562"/>
              <a:gd name="T69" fmla="*/ 32 h 87"/>
              <a:gd name="T70" fmla="*/ 276 w 562"/>
              <a:gd name="T71" fmla="*/ 43 h 87"/>
              <a:gd name="T72" fmla="*/ 257 w 562"/>
              <a:gd name="T73" fmla="*/ 38 h 87"/>
              <a:gd name="T74" fmla="*/ 263 w 562"/>
              <a:gd name="T75" fmla="*/ 23 h 87"/>
              <a:gd name="T76" fmla="*/ 276 w 562"/>
              <a:gd name="T77" fmla="*/ 23 h 87"/>
              <a:gd name="T78" fmla="*/ 385 w 562"/>
              <a:gd name="T79" fmla="*/ 84 h 87"/>
              <a:gd name="T80" fmla="*/ 363 w 562"/>
              <a:gd name="T81" fmla="*/ 84 h 87"/>
              <a:gd name="T82" fmla="*/ 341 w 562"/>
              <a:gd name="T83" fmla="*/ 33 h 87"/>
              <a:gd name="T84" fmla="*/ 362 w 562"/>
              <a:gd name="T85" fmla="*/ 32 h 87"/>
              <a:gd name="T86" fmla="*/ 398 w 562"/>
              <a:gd name="T87" fmla="*/ 51 h 87"/>
              <a:gd name="T88" fmla="*/ 105 w 562"/>
              <a:gd name="T89" fmla="*/ 67 h 87"/>
              <a:gd name="T90" fmla="*/ 93 w 562"/>
              <a:gd name="T91" fmla="*/ 33 h 87"/>
              <a:gd name="T92" fmla="*/ 118 w 562"/>
              <a:gd name="T93" fmla="*/ 18 h 87"/>
              <a:gd name="T94" fmla="*/ 118 w 562"/>
              <a:gd name="T9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87">
                <a:moveTo>
                  <a:pt x="253" y="59"/>
                </a:moveTo>
                <a:cubicBezTo>
                  <a:pt x="253" y="41"/>
                  <a:pt x="242" y="31"/>
                  <a:pt x="228" y="31"/>
                </a:cubicBezTo>
                <a:cubicBezTo>
                  <a:pt x="212" y="31"/>
                  <a:pt x="201" y="42"/>
                  <a:pt x="201" y="58"/>
                </a:cubicBezTo>
                <a:cubicBezTo>
                  <a:pt x="201" y="74"/>
                  <a:pt x="213" y="85"/>
                  <a:pt x="230" y="85"/>
                </a:cubicBezTo>
                <a:cubicBezTo>
                  <a:pt x="235" y="85"/>
                  <a:pt x="240" y="84"/>
                  <a:pt x="244" y="83"/>
                </a:cubicBezTo>
                <a:cubicBezTo>
                  <a:pt x="251" y="70"/>
                  <a:pt x="251" y="70"/>
                  <a:pt x="251" y="70"/>
                </a:cubicBezTo>
                <a:cubicBezTo>
                  <a:pt x="250" y="70"/>
                  <a:pt x="250" y="70"/>
                  <a:pt x="250" y="70"/>
                </a:cubicBezTo>
                <a:cubicBezTo>
                  <a:pt x="244" y="73"/>
                  <a:pt x="237" y="75"/>
                  <a:pt x="231" y="75"/>
                </a:cubicBezTo>
                <a:cubicBezTo>
                  <a:pt x="222" y="75"/>
                  <a:pt x="214" y="70"/>
                  <a:pt x="214" y="63"/>
                </a:cubicBezTo>
                <a:cubicBezTo>
                  <a:pt x="253" y="63"/>
                  <a:pt x="253" y="63"/>
                  <a:pt x="253" y="63"/>
                </a:cubicBezTo>
                <a:lnTo>
                  <a:pt x="253" y="59"/>
                </a:lnTo>
                <a:close/>
                <a:moveTo>
                  <a:pt x="214" y="53"/>
                </a:moveTo>
                <a:cubicBezTo>
                  <a:pt x="215" y="46"/>
                  <a:pt x="219" y="41"/>
                  <a:pt x="227" y="41"/>
                </a:cubicBezTo>
                <a:cubicBezTo>
                  <a:pt x="235" y="41"/>
                  <a:pt x="240" y="46"/>
                  <a:pt x="240" y="53"/>
                </a:cubicBezTo>
                <a:lnTo>
                  <a:pt x="214" y="53"/>
                </a:lnTo>
                <a:close/>
                <a:moveTo>
                  <a:pt x="495" y="31"/>
                </a:moveTo>
                <a:cubicBezTo>
                  <a:pt x="480" y="31"/>
                  <a:pt x="468" y="42"/>
                  <a:pt x="468" y="58"/>
                </a:cubicBezTo>
                <a:cubicBezTo>
                  <a:pt x="468" y="74"/>
                  <a:pt x="480" y="85"/>
                  <a:pt x="497" y="85"/>
                </a:cubicBezTo>
                <a:cubicBezTo>
                  <a:pt x="503" y="85"/>
                  <a:pt x="507" y="84"/>
                  <a:pt x="511" y="83"/>
                </a:cubicBezTo>
                <a:cubicBezTo>
                  <a:pt x="519" y="70"/>
                  <a:pt x="519" y="70"/>
                  <a:pt x="519" y="70"/>
                </a:cubicBezTo>
                <a:cubicBezTo>
                  <a:pt x="518" y="70"/>
                  <a:pt x="518" y="70"/>
                  <a:pt x="518" y="70"/>
                </a:cubicBezTo>
                <a:cubicBezTo>
                  <a:pt x="511" y="73"/>
                  <a:pt x="505" y="75"/>
                  <a:pt x="499" y="75"/>
                </a:cubicBezTo>
                <a:cubicBezTo>
                  <a:pt x="490" y="75"/>
                  <a:pt x="482" y="70"/>
                  <a:pt x="481" y="63"/>
                </a:cubicBezTo>
                <a:cubicBezTo>
                  <a:pt x="520" y="63"/>
                  <a:pt x="520" y="63"/>
                  <a:pt x="520" y="63"/>
                </a:cubicBezTo>
                <a:cubicBezTo>
                  <a:pt x="522" y="43"/>
                  <a:pt x="511" y="31"/>
                  <a:pt x="495" y="31"/>
                </a:cubicBezTo>
                <a:close/>
                <a:moveTo>
                  <a:pt x="481" y="53"/>
                </a:moveTo>
                <a:cubicBezTo>
                  <a:pt x="482" y="46"/>
                  <a:pt x="487" y="41"/>
                  <a:pt x="495" y="41"/>
                </a:cubicBezTo>
                <a:cubicBezTo>
                  <a:pt x="503" y="41"/>
                  <a:pt x="508" y="46"/>
                  <a:pt x="508" y="53"/>
                </a:cubicBezTo>
                <a:lnTo>
                  <a:pt x="481" y="53"/>
                </a:lnTo>
                <a:close/>
                <a:moveTo>
                  <a:pt x="315" y="31"/>
                </a:moveTo>
                <a:cubicBezTo>
                  <a:pt x="300" y="31"/>
                  <a:pt x="288" y="42"/>
                  <a:pt x="288" y="58"/>
                </a:cubicBezTo>
                <a:cubicBezTo>
                  <a:pt x="288" y="74"/>
                  <a:pt x="300" y="85"/>
                  <a:pt x="318" y="85"/>
                </a:cubicBezTo>
                <a:cubicBezTo>
                  <a:pt x="323" y="85"/>
                  <a:pt x="327" y="84"/>
                  <a:pt x="331" y="83"/>
                </a:cubicBezTo>
                <a:cubicBezTo>
                  <a:pt x="339" y="70"/>
                  <a:pt x="339" y="70"/>
                  <a:pt x="339" y="70"/>
                </a:cubicBezTo>
                <a:cubicBezTo>
                  <a:pt x="338" y="70"/>
                  <a:pt x="338" y="70"/>
                  <a:pt x="338" y="70"/>
                </a:cubicBezTo>
                <a:cubicBezTo>
                  <a:pt x="331" y="73"/>
                  <a:pt x="325" y="75"/>
                  <a:pt x="319" y="75"/>
                </a:cubicBezTo>
                <a:cubicBezTo>
                  <a:pt x="310" y="75"/>
                  <a:pt x="302" y="70"/>
                  <a:pt x="301" y="63"/>
                </a:cubicBezTo>
                <a:cubicBezTo>
                  <a:pt x="341" y="63"/>
                  <a:pt x="341" y="63"/>
                  <a:pt x="341" y="63"/>
                </a:cubicBezTo>
                <a:cubicBezTo>
                  <a:pt x="342" y="43"/>
                  <a:pt x="331" y="31"/>
                  <a:pt x="315" y="31"/>
                </a:cubicBezTo>
                <a:close/>
                <a:moveTo>
                  <a:pt x="301" y="53"/>
                </a:moveTo>
                <a:cubicBezTo>
                  <a:pt x="302" y="46"/>
                  <a:pt x="307" y="41"/>
                  <a:pt x="315" y="41"/>
                </a:cubicBezTo>
                <a:cubicBezTo>
                  <a:pt x="323" y="41"/>
                  <a:pt x="328" y="46"/>
                  <a:pt x="328" y="53"/>
                </a:cubicBezTo>
                <a:lnTo>
                  <a:pt x="301" y="53"/>
                </a:lnTo>
                <a:close/>
                <a:moveTo>
                  <a:pt x="49" y="44"/>
                </a:moveTo>
                <a:cubicBezTo>
                  <a:pt x="49" y="44"/>
                  <a:pt x="49" y="44"/>
                  <a:pt x="49" y="44"/>
                </a:cubicBezTo>
                <a:cubicBezTo>
                  <a:pt x="57" y="41"/>
                  <a:pt x="62" y="36"/>
                  <a:pt x="62" y="27"/>
                </a:cubicBezTo>
                <a:cubicBezTo>
                  <a:pt x="62" y="13"/>
                  <a:pt x="51" y="8"/>
                  <a:pt x="39" y="8"/>
                </a:cubicBezTo>
                <a:cubicBezTo>
                  <a:pt x="11" y="8"/>
                  <a:pt x="11" y="8"/>
                  <a:pt x="11" y="8"/>
                </a:cubicBezTo>
                <a:cubicBezTo>
                  <a:pt x="11" y="8"/>
                  <a:pt x="11" y="8"/>
                  <a:pt x="11" y="8"/>
                </a:cubicBezTo>
                <a:cubicBezTo>
                  <a:pt x="0" y="8"/>
                  <a:pt x="0" y="8"/>
                  <a:pt x="0" y="8"/>
                </a:cubicBezTo>
                <a:cubicBezTo>
                  <a:pt x="0" y="9"/>
                  <a:pt x="0" y="9"/>
                  <a:pt x="0" y="9"/>
                </a:cubicBezTo>
                <a:cubicBezTo>
                  <a:pt x="4" y="12"/>
                  <a:pt x="4" y="12"/>
                  <a:pt x="4" y="12"/>
                </a:cubicBezTo>
                <a:cubicBezTo>
                  <a:pt x="9" y="16"/>
                  <a:pt x="9" y="17"/>
                  <a:pt x="9" y="20"/>
                </a:cubicBezTo>
                <a:cubicBezTo>
                  <a:pt x="9" y="84"/>
                  <a:pt x="9" y="84"/>
                  <a:pt x="9" y="84"/>
                </a:cubicBezTo>
                <a:cubicBezTo>
                  <a:pt x="37" y="84"/>
                  <a:pt x="37" y="84"/>
                  <a:pt x="37" y="84"/>
                </a:cubicBezTo>
                <a:cubicBezTo>
                  <a:pt x="51" y="84"/>
                  <a:pt x="66" y="79"/>
                  <a:pt x="66" y="62"/>
                </a:cubicBezTo>
                <a:cubicBezTo>
                  <a:pt x="66" y="53"/>
                  <a:pt x="59" y="45"/>
                  <a:pt x="49" y="44"/>
                </a:cubicBezTo>
                <a:close/>
                <a:moveTo>
                  <a:pt x="23" y="20"/>
                </a:moveTo>
                <a:cubicBezTo>
                  <a:pt x="34" y="20"/>
                  <a:pt x="34" y="20"/>
                  <a:pt x="34" y="20"/>
                </a:cubicBezTo>
                <a:cubicBezTo>
                  <a:pt x="42" y="20"/>
                  <a:pt x="44" y="21"/>
                  <a:pt x="46" y="23"/>
                </a:cubicBezTo>
                <a:cubicBezTo>
                  <a:pt x="48" y="24"/>
                  <a:pt x="49" y="27"/>
                  <a:pt x="49" y="29"/>
                </a:cubicBezTo>
                <a:cubicBezTo>
                  <a:pt x="49" y="32"/>
                  <a:pt x="48" y="34"/>
                  <a:pt x="46" y="36"/>
                </a:cubicBezTo>
                <a:cubicBezTo>
                  <a:pt x="44" y="38"/>
                  <a:pt x="41" y="39"/>
                  <a:pt x="35" y="39"/>
                </a:cubicBezTo>
                <a:cubicBezTo>
                  <a:pt x="23" y="39"/>
                  <a:pt x="23" y="39"/>
                  <a:pt x="23" y="39"/>
                </a:cubicBezTo>
                <a:lnTo>
                  <a:pt x="23" y="20"/>
                </a:lnTo>
                <a:close/>
                <a:moveTo>
                  <a:pt x="35" y="72"/>
                </a:moveTo>
                <a:cubicBezTo>
                  <a:pt x="23" y="72"/>
                  <a:pt x="23" y="72"/>
                  <a:pt x="23" y="72"/>
                </a:cubicBezTo>
                <a:cubicBezTo>
                  <a:pt x="23" y="50"/>
                  <a:pt x="23" y="50"/>
                  <a:pt x="23" y="50"/>
                </a:cubicBezTo>
                <a:cubicBezTo>
                  <a:pt x="36" y="50"/>
                  <a:pt x="36" y="50"/>
                  <a:pt x="36" y="50"/>
                </a:cubicBezTo>
                <a:cubicBezTo>
                  <a:pt x="47" y="50"/>
                  <a:pt x="52" y="53"/>
                  <a:pt x="52" y="61"/>
                </a:cubicBezTo>
                <a:cubicBezTo>
                  <a:pt x="52" y="71"/>
                  <a:pt x="42" y="72"/>
                  <a:pt x="35" y="72"/>
                </a:cubicBezTo>
                <a:close/>
                <a:moveTo>
                  <a:pt x="91" y="15"/>
                </a:moveTo>
                <a:cubicBezTo>
                  <a:pt x="91" y="19"/>
                  <a:pt x="87" y="23"/>
                  <a:pt x="83" y="23"/>
                </a:cubicBezTo>
                <a:cubicBezTo>
                  <a:pt x="78" y="23"/>
                  <a:pt x="75" y="19"/>
                  <a:pt x="75" y="15"/>
                </a:cubicBezTo>
                <a:cubicBezTo>
                  <a:pt x="75" y="11"/>
                  <a:pt x="78" y="7"/>
                  <a:pt x="83" y="7"/>
                </a:cubicBezTo>
                <a:cubicBezTo>
                  <a:pt x="87" y="7"/>
                  <a:pt x="91" y="11"/>
                  <a:pt x="91" y="15"/>
                </a:cubicBezTo>
                <a:close/>
                <a:moveTo>
                  <a:pt x="70" y="32"/>
                </a:moveTo>
                <a:cubicBezTo>
                  <a:pt x="89" y="32"/>
                  <a:pt x="89" y="32"/>
                  <a:pt x="89" y="32"/>
                </a:cubicBezTo>
                <a:cubicBezTo>
                  <a:pt x="89" y="84"/>
                  <a:pt x="89" y="84"/>
                  <a:pt x="89" y="84"/>
                </a:cubicBezTo>
                <a:cubicBezTo>
                  <a:pt x="76" y="84"/>
                  <a:pt x="76" y="84"/>
                  <a:pt x="76" y="84"/>
                </a:cubicBezTo>
                <a:cubicBezTo>
                  <a:pt x="76" y="43"/>
                  <a:pt x="76" y="43"/>
                  <a:pt x="76" y="43"/>
                </a:cubicBezTo>
                <a:cubicBezTo>
                  <a:pt x="76" y="43"/>
                  <a:pt x="76" y="43"/>
                  <a:pt x="76" y="43"/>
                </a:cubicBezTo>
                <a:cubicBezTo>
                  <a:pt x="76" y="39"/>
                  <a:pt x="76" y="38"/>
                  <a:pt x="72" y="35"/>
                </a:cubicBezTo>
                <a:cubicBezTo>
                  <a:pt x="70" y="33"/>
                  <a:pt x="70" y="33"/>
                  <a:pt x="70" y="33"/>
                </a:cubicBezTo>
                <a:lnTo>
                  <a:pt x="70" y="32"/>
                </a:lnTo>
                <a:close/>
                <a:moveTo>
                  <a:pt x="172" y="5"/>
                </a:moveTo>
                <a:cubicBezTo>
                  <a:pt x="172" y="6"/>
                  <a:pt x="172" y="6"/>
                  <a:pt x="172" y="6"/>
                </a:cubicBezTo>
                <a:cubicBezTo>
                  <a:pt x="176" y="8"/>
                  <a:pt x="176" y="8"/>
                  <a:pt x="176" y="8"/>
                </a:cubicBezTo>
                <a:cubicBezTo>
                  <a:pt x="180" y="11"/>
                  <a:pt x="180" y="12"/>
                  <a:pt x="180" y="15"/>
                </a:cubicBezTo>
                <a:cubicBezTo>
                  <a:pt x="180" y="39"/>
                  <a:pt x="180" y="39"/>
                  <a:pt x="180" y="39"/>
                </a:cubicBezTo>
                <a:cubicBezTo>
                  <a:pt x="180" y="39"/>
                  <a:pt x="180" y="39"/>
                  <a:pt x="180" y="39"/>
                </a:cubicBezTo>
                <a:cubicBezTo>
                  <a:pt x="177" y="36"/>
                  <a:pt x="172" y="31"/>
                  <a:pt x="162" y="31"/>
                </a:cubicBezTo>
                <a:cubicBezTo>
                  <a:pt x="148" y="31"/>
                  <a:pt x="138" y="43"/>
                  <a:pt x="138" y="58"/>
                </a:cubicBezTo>
                <a:cubicBezTo>
                  <a:pt x="138" y="73"/>
                  <a:pt x="147" y="85"/>
                  <a:pt x="163" y="85"/>
                </a:cubicBezTo>
                <a:cubicBezTo>
                  <a:pt x="170" y="85"/>
                  <a:pt x="177" y="82"/>
                  <a:pt x="181" y="76"/>
                </a:cubicBezTo>
                <a:cubicBezTo>
                  <a:pt x="181" y="76"/>
                  <a:pt x="181" y="76"/>
                  <a:pt x="181" y="76"/>
                </a:cubicBezTo>
                <a:cubicBezTo>
                  <a:pt x="182" y="84"/>
                  <a:pt x="182" y="84"/>
                  <a:pt x="182" y="84"/>
                </a:cubicBezTo>
                <a:cubicBezTo>
                  <a:pt x="193" y="84"/>
                  <a:pt x="193" y="84"/>
                  <a:pt x="193" y="84"/>
                </a:cubicBezTo>
                <a:cubicBezTo>
                  <a:pt x="193" y="5"/>
                  <a:pt x="193" y="5"/>
                  <a:pt x="193" y="5"/>
                </a:cubicBezTo>
                <a:lnTo>
                  <a:pt x="172" y="5"/>
                </a:lnTo>
                <a:close/>
                <a:moveTo>
                  <a:pt x="166" y="74"/>
                </a:moveTo>
                <a:cubicBezTo>
                  <a:pt x="156" y="74"/>
                  <a:pt x="150" y="66"/>
                  <a:pt x="150" y="58"/>
                </a:cubicBezTo>
                <a:cubicBezTo>
                  <a:pt x="150" y="50"/>
                  <a:pt x="156" y="43"/>
                  <a:pt x="166" y="43"/>
                </a:cubicBezTo>
                <a:cubicBezTo>
                  <a:pt x="175" y="43"/>
                  <a:pt x="181" y="50"/>
                  <a:pt x="181" y="58"/>
                </a:cubicBezTo>
                <a:cubicBezTo>
                  <a:pt x="181" y="66"/>
                  <a:pt x="175" y="74"/>
                  <a:pt x="166" y="74"/>
                </a:cubicBezTo>
                <a:close/>
                <a:moveTo>
                  <a:pt x="439" y="5"/>
                </a:moveTo>
                <a:cubicBezTo>
                  <a:pt x="439" y="6"/>
                  <a:pt x="439" y="6"/>
                  <a:pt x="439" y="6"/>
                </a:cubicBezTo>
                <a:cubicBezTo>
                  <a:pt x="441" y="7"/>
                  <a:pt x="441" y="7"/>
                  <a:pt x="441" y="7"/>
                </a:cubicBezTo>
                <a:cubicBezTo>
                  <a:pt x="447" y="11"/>
                  <a:pt x="448" y="12"/>
                  <a:pt x="448" y="19"/>
                </a:cubicBezTo>
                <a:cubicBezTo>
                  <a:pt x="448" y="39"/>
                  <a:pt x="448" y="39"/>
                  <a:pt x="448" y="39"/>
                </a:cubicBezTo>
                <a:cubicBezTo>
                  <a:pt x="448" y="39"/>
                  <a:pt x="448" y="39"/>
                  <a:pt x="448" y="39"/>
                </a:cubicBezTo>
                <a:cubicBezTo>
                  <a:pt x="445" y="36"/>
                  <a:pt x="440" y="31"/>
                  <a:pt x="430" y="31"/>
                </a:cubicBezTo>
                <a:cubicBezTo>
                  <a:pt x="415" y="31"/>
                  <a:pt x="405" y="43"/>
                  <a:pt x="405" y="58"/>
                </a:cubicBezTo>
                <a:cubicBezTo>
                  <a:pt x="405" y="73"/>
                  <a:pt x="415" y="85"/>
                  <a:pt x="431" y="85"/>
                </a:cubicBezTo>
                <a:cubicBezTo>
                  <a:pt x="438" y="85"/>
                  <a:pt x="445" y="82"/>
                  <a:pt x="448" y="76"/>
                </a:cubicBezTo>
                <a:cubicBezTo>
                  <a:pt x="449" y="76"/>
                  <a:pt x="449" y="76"/>
                  <a:pt x="449" y="76"/>
                </a:cubicBezTo>
                <a:cubicBezTo>
                  <a:pt x="450" y="84"/>
                  <a:pt x="450" y="84"/>
                  <a:pt x="450" y="84"/>
                </a:cubicBezTo>
                <a:cubicBezTo>
                  <a:pt x="461" y="84"/>
                  <a:pt x="461" y="84"/>
                  <a:pt x="461" y="84"/>
                </a:cubicBezTo>
                <a:cubicBezTo>
                  <a:pt x="461" y="5"/>
                  <a:pt x="461" y="5"/>
                  <a:pt x="461" y="5"/>
                </a:cubicBezTo>
                <a:lnTo>
                  <a:pt x="439" y="5"/>
                </a:lnTo>
                <a:close/>
                <a:moveTo>
                  <a:pt x="433" y="74"/>
                </a:moveTo>
                <a:cubicBezTo>
                  <a:pt x="424" y="74"/>
                  <a:pt x="418" y="66"/>
                  <a:pt x="418" y="58"/>
                </a:cubicBezTo>
                <a:cubicBezTo>
                  <a:pt x="418" y="50"/>
                  <a:pt x="424" y="43"/>
                  <a:pt x="433" y="43"/>
                </a:cubicBezTo>
                <a:cubicBezTo>
                  <a:pt x="443" y="43"/>
                  <a:pt x="448" y="50"/>
                  <a:pt x="448" y="58"/>
                </a:cubicBezTo>
                <a:cubicBezTo>
                  <a:pt x="448" y="66"/>
                  <a:pt x="443" y="74"/>
                  <a:pt x="433" y="74"/>
                </a:cubicBezTo>
                <a:close/>
                <a:moveTo>
                  <a:pt x="562" y="32"/>
                </a:moveTo>
                <a:cubicBezTo>
                  <a:pt x="562" y="44"/>
                  <a:pt x="562" y="44"/>
                  <a:pt x="562" y="44"/>
                </a:cubicBezTo>
                <a:cubicBezTo>
                  <a:pt x="560" y="44"/>
                  <a:pt x="558" y="43"/>
                  <a:pt x="556" y="43"/>
                </a:cubicBezTo>
                <a:cubicBezTo>
                  <a:pt x="543" y="43"/>
                  <a:pt x="542" y="54"/>
                  <a:pt x="542" y="56"/>
                </a:cubicBezTo>
                <a:cubicBezTo>
                  <a:pt x="542" y="84"/>
                  <a:pt x="542" y="84"/>
                  <a:pt x="542" y="84"/>
                </a:cubicBezTo>
                <a:cubicBezTo>
                  <a:pt x="529" y="84"/>
                  <a:pt x="529" y="84"/>
                  <a:pt x="529" y="84"/>
                </a:cubicBezTo>
                <a:cubicBezTo>
                  <a:pt x="529" y="46"/>
                  <a:pt x="529" y="46"/>
                  <a:pt x="529" y="46"/>
                </a:cubicBezTo>
                <a:cubicBezTo>
                  <a:pt x="529" y="39"/>
                  <a:pt x="528" y="38"/>
                  <a:pt x="523" y="35"/>
                </a:cubicBezTo>
                <a:cubicBezTo>
                  <a:pt x="520" y="33"/>
                  <a:pt x="520" y="33"/>
                  <a:pt x="520" y="33"/>
                </a:cubicBezTo>
                <a:cubicBezTo>
                  <a:pt x="520" y="32"/>
                  <a:pt x="520" y="32"/>
                  <a:pt x="520" y="32"/>
                </a:cubicBezTo>
                <a:cubicBezTo>
                  <a:pt x="542" y="32"/>
                  <a:pt x="542" y="32"/>
                  <a:pt x="542" y="32"/>
                </a:cubicBezTo>
                <a:cubicBezTo>
                  <a:pt x="542" y="41"/>
                  <a:pt x="542" y="41"/>
                  <a:pt x="542" y="41"/>
                </a:cubicBezTo>
                <a:cubicBezTo>
                  <a:pt x="542" y="41"/>
                  <a:pt x="542" y="41"/>
                  <a:pt x="542" y="41"/>
                </a:cubicBezTo>
                <a:cubicBezTo>
                  <a:pt x="545" y="35"/>
                  <a:pt x="550" y="31"/>
                  <a:pt x="557" y="31"/>
                </a:cubicBezTo>
                <a:cubicBezTo>
                  <a:pt x="559" y="31"/>
                  <a:pt x="560" y="31"/>
                  <a:pt x="562" y="32"/>
                </a:cubicBezTo>
                <a:close/>
                <a:moveTo>
                  <a:pt x="276" y="32"/>
                </a:moveTo>
                <a:cubicBezTo>
                  <a:pt x="288" y="32"/>
                  <a:pt x="288" y="32"/>
                  <a:pt x="288" y="32"/>
                </a:cubicBezTo>
                <a:cubicBezTo>
                  <a:pt x="288" y="43"/>
                  <a:pt x="288" y="43"/>
                  <a:pt x="288" y="43"/>
                </a:cubicBezTo>
                <a:cubicBezTo>
                  <a:pt x="276" y="43"/>
                  <a:pt x="276" y="43"/>
                  <a:pt x="276" y="43"/>
                </a:cubicBezTo>
                <a:cubicBezTo>
                  <a:pt x="276" y="84"/>
                  <a:pt x="276" y="84"/>
                  <a:pt x="276" y="84"/>
                </a:cubicBezTo>
                <a:cubicBezTo>
                  <a:pt x="263" y="84"/>
                  <a:pt x="263" y="84"/>
                  <a:pt x="263" y="84"/>
                </a:cubicBezTo>
                <a:cubicBezTo>
                  <a:pt x="263" y="48"/>
                  <a:pt x="263" y="48"/>
                  <a:pt x="263" y="48"/>
                </a:cubicBezTo>
                <a:cubicBezTo>
                  <a:pt x="263" y="43"/>
                  <a:pt x="262" y="42"/>
                  <a:pt x="257" y="38"/>
                </a:cubicBezTo>
                <a:cubicBezTo>
                  <a:pt x="250" y="33"/>
                  <a:pt x="250" y="33"/>
                  <a:pt x="250" y="33"/>
                </a:cubicBezTo>
                <a:cubicBezTo>
                  <a:pt x="250" y="32"/>
                  <a:pt x="250" y="32"/>
                  <a:pt x="250" y="32"/>
                </a:cubicBezTo>
                <a:cubicBezTo>
                  <a:pt x="263" y="32"/>
                  <a:pt x="263" y="32"/>
                  <a:pt x="263" y="32"/>
                </a:cubicBezTo>
                <a:cubicBezTo>
                  <a:pt x="263" y="23"/>
                  <a:pt x="263" y="23"/>
                  <a:pt x="263" y="23"/>
                </a:cubicBezTo>
                <a:cubicBezTo>
                  <a:pt x="263" y="9"/>
                  <a:pt x="272" y="0"/>
                  <a:pt x="292" y="4"/>
                </a:cubicBezTo>
                <a:cubicBezTo>
                  <a:pt x="295" y="15"/>
                  <a:pt x="295" y="15"/>
                  <a:pt x="295" y="15"/>
                </a:cubicBezTo>
                <a:cubicBezTo>
                  <a:pt x="294" y="15"/>
                  <a:pt x="294" y="15"/>
                  <a:pt x="294" y="15"/>
                </a:cubicBezTo>
                <a:cubicBezTo>
                  <a:pt x="284" y="11"/>
                  <a:pt x="276" y="14"/>
                  <a:pt x="276" y="23"/>
                </a:cubicBezTo>
                <a:lnTo>
                  <a:pt x="276" y="32"/>
                </a:lnTo>
                <a:close/>
                <a:moveTo>
                  <a:pt x="398" y="51"/>
                </a:moveTo>
                <a:cubicBezTo>
                  <a:pt x="398" y="84"/>
                  <a:pt x="398" y="84"/>
                  <a:pt x="398" y="84"/>
                </a:cubicBezTo>
                <a:cubicBezTo>
                  <a:pt x="385" y="84"/>
                  <a:pt x="385" y="84"/>
                  <a:pt x="385" y="84"/>
                </a:cubicBezTo>
                <a:cubicBezTo>
                  <a:pt x="385" y="55"/>
                  <a:pt x="385" y="55"/>
                  <a:pt x="385" y="55"/>
                </a:cubicBezTo>
                <a:cubicBezTo>
                  <a:pt x="385" y="50"/>
                  <a:pt x="384" y="43"/>
                  <a:pt x="375" y="43"/>
                </a:cubicBezTo>
                <a:cubicBezTo>
                  <a:pt x="366" y="43"/>
                  <a:pt x="363" y="49"/>
                  <a:pt x="363" y="56"/>
                </a:cubicBezTo>
                <a:cubicBezTo>
                  <a:pt x="363" y="84"/>
                  <a:pt x="363" y="84"/>
                  <a:pt x="363" y="84"/>
                </a:cubicBezTo>
                <a:cubicBezTo>
                  <a:pt x="350" y="84"/>
                  <a:pt x="350" y="84"/>
                  <a:pt x="350" y="84"/>
                </a:cubicBezTo>
                <a:cubicBezTo>
                  <a:pt x="350" y="46"/>
                  <a:pt x="350" y="46"/>
                  <a:pt x="350" y="46"/>
                </a:cubicBezTo>
                <a:cubicBezTo>
                  <a:pt x="350" y="39"/>
                  <a:pt x="350" y="38"/>
                  <a:pt x="344" y="35"/>
                </a:cubicBezTo>
                <a:cubicBezTo>
                  <a:pt x="341" y="33"/>
                  <a:pt x="341" y="33"/>
                  <a:pt x="341" y="33"/>
                </a:cubicBezTo>
                <a:cubicBezTo>
                  <a:pt x="341" y="32"/>
                  <a:pt x="341" y="32"/>
                  <a:pt x="341" y="32"/>
                </a:cubicBezTo>
                <a:cubicBezTo>
                  <a:pt x="351" y="32"/>
                  <a:pt x="351" y="32"/>
                  <a:pt x="351" y="32"/>
                </a:cubicBezTo>
                <a:cubicBezTo>
                  <a:pt x="351" y="32"/>
                  <a:pt x="351" y="32"/>
                  <a:pt x="351" y="32"/>
                </a:cubicBezTo>
                <a:cubicBezTo>
                  <a:pt x="362" y="32"/>
                  <a:pt x="362" y="32"/>
                  <a:pt x="362" y="32"/>
                </a:cubicBezTo>
                <a:cubicBezTo>
                  <a:pt x="362" y="40"/>
                  <a:pt x="362" y="40"/>
                  <a:pt x="362" y="40"/>
                </a:cubicBezTo>
                <a:cubicBezTo>
                  <a:pt x="362" y="40"/>
                  <a:pt x="362" y="40"/>
                  <a:pt x="362" y="40"/>
                </a:cubicBezTo>
                <a:cubicBezTo>
                  <a:pt x="367" y="34"/>
                  <a:pt x="373" y="31"/>
                  <a:pt x="379" y="31"/>
                </a:cubicBezTo>
                <a:cubicBezTo>
                  <a:pt x="391" y="31"/>
                  <a:pt x="398" y="39"/>
                  <a:pt x="398" y="51"/>
                </a:cubicBezTo>
                <a:close/>
                <a:moveTo>
                  <a:pt x="134" y="74"/>
                </a:moveTo>
                <a:cubicBezTo>
                  <a:pt x="134" y="74"/>
                  <a:pt x="134" y="74"/>
                  <a:pt x="134" y="74"/>
                </a:cubicBezTo>
                <a:cubicBezTo>
                  <a:pt x="128" y="84"/>
                  <a:pt x="128" y="84"/>
                  <a:pt x="128" y="84"/>
                </a:cubicBezTo>
                <a:cubicBezTo>
                  <a:pt x="117" y="87"/>
                  <a:pt x="105" y="84"/>
                  <a:pt x="105" y="67"/>
                </a:cubicBezTo>
                <a:cubicBezTo>
                  <a:pt x="105" y="43"/>
                  <a:pt x="105" y="43"/>
                  <a:pt x="105" y="43"/>
                </a:cubicBezTo>
                <a:cubicBezTo>
                  <a:pt x="105" y="46"/>
                  <a:pt x="105" y="46"/>
                  <a:pt x="105" y="46"/>
                </a:cubicBezTo>
                <a:cubicBezTo>
                  <a:pt x="105" y="43"/>
                  <a:pt x="105" y="43"/>
                  <a:pt x="98" y="37"/>
                </a:cubicBezTo>
                <a:cubicBezTo>
                  <a:pt x="93" y="33"/>
                  <a:pt x="93" y="33"/>
                  <a:pt x="93" y="33"/>
                </a:cubicBezTo>
                <a:cubicBezTo>
                  <a:pt x="93" y="32"/>
                  <a:pt x="93" y="32"/>
                  <a:pt x="93" y="32"/>
                </a:cubicBezTo>
                <a:cubicBezTo>
                  <a:pt x="105" y="32"/>
                  <a:pt x="105" y="32"/>
                  <a:pt x="105" y="32"/>
                </a:cubicBezTo>
                <a:cubicBezTo>
                  <a:pt x="110" y="18"/>
                  <a:pt x="110" y="18"/>
                  <a:pt x="110" y="18"/>
                </a:cubicBezTo>
                <a:cubicBezTo>
                  <a:pt x="118" y="18"/>
                  <a:pt x="118" y="18"/>
                  <a:pt x="118" y="18"/>
                </a:cubicBezTo>
                <a:cubicBezTo>
                  <a:pt x="118" y="32"/>
                  <a:pt x="118" y="32"/>
                  <a:pt x="118" y="32"/>
                </a:cubicBezTo>
                <a:cubicBezTo>
                  <a:pt x="132" y="32"/>
                  <a:pt x="132" y="32"/>
                  <a:pt x="132" y="32"/>
                </a:cubicBezTo>
                <a:cubicBezTo>
                  <a:pt x="132" y="43"/>
                  <a:pt x="132" y="43"/>
                  <a:pt x="132" y="43"/>
                </a:cubicBezTo>
                <a:cubicBezTo>
                  <a:pt x="118" y="43"/>
                  <a:pt x="118" y="43"/>
                  <a:pt x="118" y="43"/>
                </a:cubicBezTo>
                <a:cubicBezTo>
                  <a:pt x="118" y="67"/>
                  <a:pt x="118" y="67"/>
                  <a:pt x="118" y="67"/>
                </a:cubicBezTo>
                <a:cubicBezTo>
                  <a:pt x="118" y="76"/>
                  <a:pt x="125" y="76"/>
                  <a:pt x="134" y="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D7D7D7"/>
              </a:solidFill>
            </a:endParaRPr>
          </a:p>
        </p:txBody>
      </p:sp>
    </p:spTree>
    <p:extLst>
      <p:ext uri="{BB962C8B-B14F-4D97-AF65-F5344CB8AC3E}">
        <p14:creationId xmlns:p14="http://schemas.microsoft.com/office/powerpoint/2010/main" val="386990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tdefender Logo Black">
    <p:bg>
      <p:bgPr>
        <a:solidFill>
          <a:srgbClr val="000000"/>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52478" y="2288949"/>
            <a:ext cx="4487045" cy="2280102"/>
          </a:xfrm>
          <a:prstGeom prst="rect">
            <a:avLst/>
          </a:prstGeom>
        </p:spPr>
      </p:pic>
    </p:spTree>
    <p:extLst>
      <p:ext uri="{BB962C8B-B14F-4D97-AF65-F5344CB8AC3E}">
        <p14:creationId xmlns:p14="http://schemas.microsoft.com/office/powerpoint/2010/main" val="171546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ata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04748" y="5682080"/>
            <a:ext cx="382505" cy="446257"/>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746023" y="6222072"/>
            <a:ext cx="2699955" cy="86880"/>
          </a:xfrm>
          <a:prstGeom prst="rect">
            <a:avLst/>
          </a:prstGeom>
        </p:spPr>
      </p:pic>
    </p:spTree>
    <p:extLst>
      <p:ext uri="{BB962C8B-B14F-4D97-AF65-F5344CB8AC3E}">
        <p14:creationId xmlns:p14="http://schemas.microsoft.com/office/powerpoint/2010/main" val="101032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7" name="Freeform 5"/>
          <p:cNvSpPr>
            <a:spLocks noEditPoints="1"/>
          </p:cNvSpPr>
          <p:nvPr userDrawn="1"/>
        </p:nvSpPr>
        <p:spPr bwMode="auto">
          <a:xfrm>
            <a:off x="703205" y="3680719"/>
            <a:ext cx="1679972" cy="201031"/>
          </a:xfrm>
          <a:custGeom>
            <a:avLst/>
            <a:gdLst>
              <a:gd name="T0" fmla="*/ 230 w 562"/>
              <a:gd name="T1" fmla="*/ 85 h 87"/>
              <a:gd name="T2" fmla="*/ 231 w 562"/>
              <a:gd name="T3" fmla="*/ 75 h 87"/>
              <a:gd name="T4" fmla="*/ 214 w 562"/>
              <a:gd name="T5" fmla="*/ 53 h 87"/>
              <a:gd name="T6" fmla="*/ 495 w 562"/>
              <a:gd name="T7" fmla="*/ 31 h 87"/>
              <a:gd name="T8" fmla="*/ 519 w 562"/>
              <a:gd name="T9" fmla="*/ 71 h 87"/>
              <a:gd name="T10" fmla="*/ 521 w 562"/>
              <a:gd name="T11" fmla="*/ 63 h 87"/>
              <a:gd name="T12" fmla="*/ 508 w 562"/>
              <a:gd name="T13" fmla="*/ 53 h 87"/>
              <a:gd name="T14" fmla="*/ 318 w 562"/>
              <a:gd name="T15" fmla="*/ 85 h 87"/>
              <a:gd name="T16" fmla="*/ 319 w 562"/>
              <a:gd name="T17" fmla="*/ 75 h 87"/>
              <a:gd name="T18" fmla="*/ 301 w 562"/>
              <a:gd name="T19" fmla="*/ 53 h 87"/>
              <a:gd name="T20" fmla="*/ 49 w 562"/>
              <a:gd name="T21" fmla="*/ 44 h 87"/>
              <a:gd name="T22" fmla="*/ 11 w 562"/>
              <a:gd name="T23" fmla="*/ 8 h 87"/>
              <a:gd name="T24" fmla="*/ 4 w 562"/>
              <a:gd name="T25" fmla="*/ 13 h 87"/>
              <a:gd name="T26" fmla="*/ 66 w 562"/>
              <a:gd name="T27" fmla="*/ 62 h 87"/>
              <a:gd name="T28" fmla="*/ 46 w 562"/>
              <a:gd name="T29" fmla="*/ 23 h 87"/>
              <a:gd name="T30" fmla="*/ 23 w 562"/>
              <a:gd name="T31" fmla="*/ 39 h 87"/>
              <a:gd name="T32" fmla="*/ 23 w 562"/>
              <a:gd name="T33" fmla="*/ 51 h 87"/>
              <a:gd name="T34" fmla="*/ 91 w 562"/>
              <a:gd name="T35" fmla="*/ 15 h 87"/>
              <a:gd name="T36" fmla="*/ 91 w 562"/>
              <a:gd name="T37" fmla="*/ 15 h 87"/>
              <a:gd name="T38" fmla="*/ 77 w 562"/>
              <a:gd name="T39" fmla="*/ 84 h 87"/>
              <a:gd name="T40" fmla="*/ 70 w 562"/>
              <a:gd name="T41" fmla="*/ 33 h 87"/>
              <a:gd name="T42" fmla="*/ 180 w 562"/>
              <a:gd name="T43" fmla="*/ 15 h 87"/>
              <a:gd name="T44" fmla="*/ 138 w 562"/>
              <a:gd name="T45" fmla="*/ 58 h 87"/>
              <a:gd name="T46" fmla="*/ 182 w 562"/>
              <a:gd name="T47" fmla="*/ 84 h 87"/>
              <a:gd name="T48" fmla="*/ 166 w 562"/>
              <a:gd name="T49" fmla="*/ 74 h 87"/>
              <a:gd name="T50" fmla="*/ 166 w 562"/>
              <a:gd name="T51" fmla="*/ 74 h 87"/>
              <a:gd name="T52" fmla="*/ 448 w 562"/>
              <a:gd name="T53" fmla="*/ 19 h 87"/>
              <a:gd name="T54" fmla="*/ 405 w 562"/>
              <a:gd name="T55" fmla="*/ 58 h 87"/>
              <a:gd name="T56" fmla="*/ 450 w 562"/>
              <a:gd name="T57" fmla="*/ 84 h 87"/>
              <a:gd name="T58" fmla="*/ 433 w 562"/>
              <a:gd name="T59" fmla="*/ 74 h 87"/>
              <a:gd name="T60" fmla="*/ 433 w 562"/>
              <a:gd name="T61" fmla="*/ 74 h 87"/>
              <a:gd name="T62" fmla="*/ 542 w 562"/>
              <a:gd name="T63" fmla="*/ 57 h 87"/>
              <a:gd name="T64" fmla="*/ 523 w 562"/>
              <a:gd name="T65" fmla="*/ 35 h 87"/>
              <a:gd name="T66" fmla="*/ 542 w 562"/>
              <a:gd name="T67" fmla="*/ 41 h 87"/>
              <a:gd name="T68" fmla="*/ 276 w 562"/>
              <a:gd name="T69" fmla="*/ 32 h 87"/>
              <a:gd name="T70" fmla="*/ 276 w 562"/>
              <a:gd name="T71" fmla="*/ 84 h 87"/>
              <a:gd name="T72" fmla="*/ 250 w 562"/>
              <a:gd name="T73" fmla="*/ 33 h 87"/>
              <a:gd name="T74" fmla="*/ 292 w 562"/>
              <a:gd name="T75" fmla="*/ 4 h 87"/>
              <a:gd name="T76" fmla="*/ 276 w 562"/>
              <a:gd name="T77" fmla="*/ 32 h 87"/>
              <a:gd name="T78" fmla="*/ 385 w 562"/>
              <a:gd name="T79" fmla="*/ 56 h 87"/>
              <a:gd name="T80" fmla="*/ 350 w 562"/>
              <a:gd name="T81" fmla="*/ 84 h 87"/>
              <a:gd name="T82" fmla="*/ 341 w 562"/>
              <a:gd name="T83" fmla="*/ 33 h 87"/>
              <a:gd name="T84" fmla="*/ 362 w 562"/>
              <a:gd name="T85" fmla="*/ 40 h 87"/>
              <a:gd name="T86" fmla="*/ 134 w 562"/>
              <a:gd name="T87" fmla="*/ 74 h 87"/>
              <a:gd name="T88" fmla="*/ 105 w 562"/>
              <a:gd name="T89" fmla="*/ 44 h 87"/>
              <a:gd name="T90" fmla="*/ 93 w 562"/>
              <a:gd name="T91" fmla="*/ 33 h 87"/>
              <a:gd name="T92" fmla="*/ 118 w 562"/>
              <a:gd name="T93" fmla="*/ 33 h 87"/>
              <a:gd name="T94" fmla="*/ 118 w 562"/>
              <a:gd name="T95" fmla="*/ 6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87">
                <a:moveTo>
                  <a:pt x="253" y="59"/>
                </a:moveTo>
                <a:cubicBezTo>
                  <a:pt x="253" y="41"/>
                  <a:pt x="242" y="31"/>
                  <a:pt x="228" y="31"/>
                </a:cubicBezTo>
                <a:cubicBezTo>
                  <a:pt x="212" y="31"/>
                  <a:pt x="201" y="42"/>
                  <a:pt x="201" y="58"/>
                </a:cubicBezTo>
                <a:cubicBezTo>
                  <a:pt x="201" y="75"/>
                  <a:pt x="213" y="85"/>
                  <a:pt x="230" y="85"/>
                </a:cubicBezTo>
                <a:cubicBezTo>
                  <a:pt x="235" y="85"/>
                  <a:pt x="240" y="85"/>
                  <a:pt x="244" y="83"/>
                </a:cubicBezTo>
                <a:cubicBezTo>
                  <a:pt x="251" y="71"/>
                  <a:pt x="251" y="71"/>
                  <a:pt x="251" y="71"/>
                </a:cubicBezTo>
                <a:cubicBezTo>
                  <a:pt x="250" y="70"/>
                  <a:pt x="250" y="70"/>
                  <a:pt x="250" y="70"/>
                </a:cubicBezTo>
                <a:cubicBezTo>
                  <a:pt x="244" y="73"/>
                  <a:pt x="237" y="75"/>
                  <a:pt x="231" y="75"/>
                </a:cubicBezTo>
                <a:cubicBezTo>
                  <a:pt x="222" y="75"/>
                  <a:pt x="215" y="71"/>
                  <a:pt x="214" y="63"/>
                </a:cubicBezTo>
                <a:cubicBezTo>
                  <a:pt x="253" y="63"/>
                  <a:pt x="253" y="63"/>
                  <a:pt x="253" y="63"/>
                </a:cubicBezTo>
                <a:lnTo>
                  <a:pt x="253" y="59"/>
                </a:lnTo>
                <a:close/>
                <a:moveTo>
                  <a:pt x="214" y="53"/>
                </a:moveTo>
                <a:cubicBezTo>
                  <a:pt x="215" y="46"/>
                  <a:pt x="219" y="41"/>
                  <a:pt x="227" y="41"/>
                </a:cubicBezTo>
                <a:cubicBezTo>
                  <a:pt x="235" y="41"/>
                  <a:pt x="240" y="46"/>
                  <a:pt x="240" y="53"/>
                </a:cubicBezTo>
                <a:lnTo>
                  <a:pt x="214" y="53"/>
                </a:lnTo>
                <a:close/>
                <a:moveTo>
                  <a:pt x="495" y="31"/>
                </a:moveTo>
                <a:cubicBezTo>
                  <a:pt x="480" y="31"/>
                  <a:pt x="468" y="42"/>
                  <a:pt x="468" y="58"/>
                </a:cubicBezTo>
                <a:cubicBezTo>
                  <a:pt x="468" y="75"/>
                  <a:pt x="480" y="85"/>
                  <a:pt x="498" y="85"/>
                </a:cubicBezTo>
                <a:cubicBezTo>
                  <a:pt x="503" y="85"/>
                  <a:pt x="507" y="85"/>
                  <a:pt x="511" y="83"/>
                </a:cubicBezTo>
                <a:cubicBezTo>
                  <a:pt x="519" y="71"/>
                  <a:pt x="519" y="71"/>
                  <a:pt x="519" y="71"/>
                </a:cubicBezTo>
                <a:cubicBezTo>
                  <a:pt x="518" y="70"/>
                  <a:pt x="518" y="70"/>
                  <a:pt x="518" y="70"/>
                </a:cubicBezTo>
                <a:cubicBezTo>
                  <a:pt x="511" y="73"/>
                  <a:pt x="505" y="75"/>
                  <a:pt x="499" y="75"/>
                </a:cubicBezTo>
                <a:cubicBezTo>
                  <a:pt x="490" y="75"/>
                  <a:pt x="482" y="71"/>
                  <a:pt x="481" y="63"/>
                </a:cubicBezTo>
                <a:cubicBezTo>
                  <a:pt x="521" y="63"/>
                  <a:pt x="521" y="63"/>
                  <a:pt x="521" y="63"/>
                </a:cubicBezTo>
                <a:cubicBezTo>
                  <a:pt x="522" y="43"/>
                  <a:pt x="511" y="31"/>
                  <a:pt x="495" y="31"/>
                </a:cubicBezTo>
                <a:close/>
                <a:moveTo>
                  <a:pt x="481" y="53"/>
                </a:moveTo>
                <a:cubicBezTo>
                  <a:pt x="482" y="46"/>
                  <a:pt x="487" y="41"/>
                  <a:pt x="495" y="41"/>
                </a:cubicBezTo>
                <a:cubicBezTo>
                  <a:pt x="503" y="41"/>
                  <a:pt x="508" y="46"/>
                  <a:pt x="508" y="53"/>
                </a:cubicBezTo>
                <a:lnTo>
                  <a:pt x="481" y="53"/>
                </a:lnTo>
                <a:close/>
                <a:moveTo>
                  <a:pt x="315" y="31"/>
                </a:moveTo>
                <a:cubicBezTo>
                  <a:pt x="300" y="31"/>
                  <a:pt x="288" y="42"/>
                  <a:pt x="288" y="58"/>
                </a:cubicBezTo>
                <a:cubicBezTo>
                  <a:pt x="288" y="75"/>
                  <a:pt x="300" y="85"/>
                  <a:pt x="318" y="85"/>
                </a:cubicBezTo>
                <a:cubicBezTo>
                  <a:pt x="323" y="85"/>
                  <a:pt x="327" y="85"/>
                  <a:pt x="331" y="83"/>
                </a:cubicBezTo>
                <a:cubicBezTo>
                  <a:pt x="339" y="71"/>
                  <a:pt x="339" y="71"/>
                  <a:pt x="339" y="71"/>
                </a:cubicBezTo>
                <a:cubicBezTo>
                  <a:pt x="338" y="70"/>
                  <a:pt x="338" y="70"/>
                  <a:pt x="338" y="70"/>
                </a:cubicBezTo>
                <a:cubicBezTo>
                  <a:pt x="331" y="73"/>
                  <a:pt x="325" y="75"/>
                  <a:pt x="319" y="75"/>
                </a:cubicBezTo>
                <a:cubicBezTo>
                  <a:pt x="310" y="75"/>
                  <a:pt x="302" y="71"/>
                  <a:pt x="301" y="63"/>
                </a:cubicBezTo>
                <a:cubicBezTo>
                  <a:pt x="341" y="63"/>
                  <a:pt x="341" y="63"/>
                  <a:pt x="341" y="63"/>
                </a:cubicBezTo>
                <a:cubicBezTo>
                  <a:pt x="342" y="43"/>
                  <a:pt x="331" y="31"/>
                  <a:pt x="315" y="31"/>
                </a:cubicBezTo>
                <a:close/>
                <a:moveTo>
                  <a:pt x="301" y="53"/>
                </a:moveTo>
                <a:cubicBezTo>
                  <a:pt x="302" y="46"/>
                  <a:pt x="307" y="41"/>
                  <a:pt x="315" y="41"/>
                </a:cubicBezTo>
                <a:cubicBezTo>
                  <a:pt x="323" y="41"/>
                  <a:pt x="328" y="46"/>
                  <a:pt x="328" y="53"/>
                </a:cubicBezTo>
                <a:lnTo>
                  <a:pt x="301" y="53"/>
                </a:lnTo>
                <a:close/>
                <a:moveTo>
                  <a:pt x="49" y="44"/>
                </a:moveTo>
                <a:cubicBezTo>
                  <a:pt x="49" y="44"/>
                  <a:pt x="49" y="44"/>
                  <a:pt x="49" y="44"/>
                </a:cubicBezTo>
                <a:cubicBezTo>
                  <a:pt x="57" y="42"/>
                  <a:pt x="62" y="36"/>
                  <a:pt x="62" y="27"/>
                </a:cubicBezTo>
                <a:cubicBezTo>
                  <a:pt x="62" y="13"/>
                  <a:pt x="51" y="8"/>
                  <a:pt x="39" y="8"/>
                </a:cubicBezTo>
                <a:cubicBezTo>
                  <a:pt x="11" y="8"/>
                  <a:pt x="11" y="8"/>
                  <a:pt x="11" y="8"/>
                </a:cubicBezTo>
                <a:cubicBezTo>
                  <a:pt x="11" y="8"/>
                  <a:pt x="11" y="8"/>
                  <a:pt x="11" y="8"/>
                </a:cubicBezTo>
                <a:cubicBezTo>
                  <a:pt x="0" y="8"/>
                  <a:pt x="0" y="8"/>
                  <a:pt x="0" y="8"/>
                </a:cubicBezTo>
                <a:cubicBezTo>
                  <a:pt x="0" y="9"/>
                  <a:pt x="0" y="9"/>
                  <a:pt x="0" y="9"/>
                </a:cubicBezTo>
                <a:cubicBezTo>
                  <a:pt x="4" y="13"/>
                  <a:pt x="4" y="13"/>
                  <a:pt x="4" y="13"/>
                </a:cubicBezTo>
                <a:cubicBezTo>
                  <a:pt x="9" y="16"/>
                  <a:pt x="10" y="17"/>
                  <a:pt x="10" y="21"/>
                </a:cubicBezTo>
                <a:cubicBezTo>
                  <a:pt x="10" y="84"/>
                  <a:pt x="10" y="84"/>
                  <a:pt x="10" y="84"/>
                </a:cubicBezTo>
                <a:cubicBezTo>
                  <a:pt x="37" y="84"/>
                  <a:pt x="37" y="84"/>
                  <a:pt x="37" y="84"/>
                </a:cubicBezTo>
                <a:cubicBezTo>
                  <a:pt x="51" y="84"/>
                  <a:pt x="66" y="79"/>
                  <a:pt x="66" y="62"/>
                </a:cubicBezTo>
                <a:cubicBezTo>
                  <a:pt x="66" y="53"/>
                  <a:pt x="59" y="45"/>
                  <a:pt x="49" y="44"/>
                </a:cubicBezTo>
                <a:close/>
                <a:moveTo>
                  <a:pt x="23" y="20"/>
                </a:moveTo>
                <a:cubicBezTo>
                  <a:pt x="34" y="20"/>
                  <a:pt x="34" y="20"/>
                  <a:pt x="34" y="20"/>
                </a:cubicBezTo>
                <a:cubicBezTo>
                  <a:pt x="42" y="20"/>
                  <a:pt x="44" y="21"/>
                  <a:pt x="46" y="23"/>
                </a:cubicBezTo>
                <a:cubicBezTo>
                  <a:pt x="48" y="25"/>
                  <a:pt x="49" y="27"/>
                  <a:pt x="49" y="30"/>
                </a:cubicBezTo>
                <a:cubicBezTo>
                  <a:pt x="49" y="32"/>
                  <a:pt x="48" y="34"/>
                  <a:pt x="46" y="36"/>
                </a:cubicBezTo>
                <a:cubicBezTo>
                  <a:pt x="44" y="38"/>
                  <a:pt x="41" y="39"/>
                  <a:pt x="35" y="39"/>
                </a:cubicBezTo>
                <a:cubicBezTo>
                  <a:pt x="23" y="39"/>
                  <a:pt x="23" y="39"/>
                  <a:pt x="23" y="39"/>
                </a:cubicBezTo>
                <a:lnTo>
                  <a:pt x="23" y="20"/>
                </a:lnTo>
                <a:close/>
                <a:moveTo>
                  <a:pt x="36" y="73"/>
                </a:moveTo>
                <a:cubicBezTo>
                  <a:pt x="23" y="73"/>
                  <a:pt x="23" y="73"/>
                  <a:pt x="23" y="73"/>
                </a:cubicBezTo>
                <a:cubicBezTo>
                  <a:pt x="23" y="51"/>
                  <a:pt x="23" y="51"/>
                  <a:pt x="23" y="51"/>
                </a:cubicBezTo>
                <a:cubicBezTo>
                  <a:pt x="36" y="51"/>
                  <a:pt x="36" y="51"/>
                  <a:pt x="36" y="51"/>
                </a:cubicBezTo>
                <a:cubicBezTo>
                  <a:pt x="47" y="51"/>
                  <a:pt x="52" y="53"/>
                  <a:pt x="52" y="61"/>
                </a:cubicBezTo>
                <a:cubicBezTo>
                  <a:pt x="52" y="71"/>
                  <a:pt x="42" y="73"/>
                  <a:pt x="36" y="73"/>
                </a:cubicBezTo>
                <a:close/>
                <a:moveTo>
                  <a:pt x="91" y="15"/>
                </a:moveTo>
                <a:cubicBezTo>
                  <a:pt x="91" y="20"/>
                  <a:pt x="88" y="23"/>
                  <a:pt x="83" y="23"/>
                </a:cubicBezTo>
                <a:cubicBezTo>
                  <a:pt x="78" y="23"/>
                  <a:pt x="75" y="19"/>
                  <a:pt x="75" y="15"/>
                </a:cubicBezTo>
                <a:cubicBezTo>
                  <a:pt x="75" y="11"/>
                  <a:pt x="78" y="7"/>
                  <a:pt x="83" y="7"/>
                </a:cubicBezTo>
                <a:cubicBezTo>
                  <a:pt x="88" y="7"/>
                  <a:pt x="91" y="11"/>
                  <a:pt x="91" y="15"/>
                </a:cubicBezTo>
                <a:close/>
                <a:moveTo>
                  <a:pt x="70" y="33"/>
                </a:moveTo>
                <a:cubicBezTo>
                  <a:pt x="89" y="33"/>
                  <a:pt x="89" y="33"/>
                  <a:pt x="89" y="33"/>
                </a:cubicBezTo>
                <a:cubicBezTo>
                  <a:pt x="89" y="84"/>
                  <a:pt x="89" y="84"/>
                  <a:pt x="89" y="84"/>
                </a:cubicBezTo>
                <a:cubicBezTo>
                  <a:pt x="77" y="84"/>
                  <a:pt x="77" y="84"/>
                  <a:pt x="77" y="84"/>
                </a:cubicBezTo>
                <a:cubicBezTo>
                  <a:pt x="77" y="44"/>
                  <a:pt x="77" y="44"/>
                  <a:pt x="77" y="44"/>
                </a:cubicBezTo>
                <a:cubicBezTo>
                  <a:pt x="77" y="44"/>
                  <a:pt x="77" y="44"/>
                  <a:pt x="77" y="44"/>
                </a:cubicBezTo>
                <a:cubicBezTo>
                  <a:pt x="77" y="39"/>
                  <a:pt x="76" y="39"/>
                  <a:pt x="72" y="35"/>
                </a:cubicBezTo>
                <a:cubicBezTo>
                  <a:pt x="70" y="33"/>
                  <a:pt x="70" y="33"/>
                  <a:pt x="70" y="33"/>
                </a:cubicBezTo>
                <a:close/>
                <a:moveTo>
                  <a:pt x="172" y="5"/>
                </a:moveTo>
                <a:cubicBezTo>
                  <a:pt x="172" y="6"/>
                  <a:pt x="172" y="6"/>
                  <a:pt x="172" y="6"/>
                </a:cubicBezTo>
                <a:cubicBezTo>
                  <a:pt x="176" y="9"/>
                  <a:pt x="176" y="9"/>
                  <a:pt x="176" y="9"/>
                </a:cubicBezTo>
                <a:cubicBezTo>
                  <a:pt x="180" y="11"/>
                  <a:pt x="180" y="12"/>
                  <a:pt x="180" y="15"/>
                </a:cubicBezTo>
                <a:cubicBezTo>
                  <a:pt x="180" y="39"/>
                  <a:pt x="180" y="39"/>
                  <a:pt x="180" y="39"/>
                </a:cubicBezTo>
                <a:cubicBezTo>
                  <a:pt x="180" y="39"/>
                  <a:pt x="180" y="39"/>
                  <a:pt x="180" y="39"/>
                </a:cubicBezTo>
                <a:cubicBezTo>
                  <a:pt x="177" y="36"/>
                  <a:pt x="172" y="31"/>
                  <a:pt x="163" y="31"/>
                </a:cubicBezTo>
                <a:cubicBezTo>
                  <a:pt x="148" y="31"/>
                  <a:pt x="138" y="43"/>
                  <a:pt x="138" y="58"/>
                </a:cubicBezTo>
                <a:cubicBezTo>
                  <a:pt x="138" y="74"/>
                  <a:pt x="147" y="85"/>
                  <a:pt x="163" y="85"/>
                </a:cubicBezTo>
                <a:cubicBezTo>
                  <a:pt x="170" y="85"/>
                  <a:pt x="177" y="83"/>
                  <a:pt x="181" y="76"/>
                </a:cubicBezTo>
                <a:cubicBezTo>
                  <a:pt x="181" y="76"/>
                  <a:pt x="181" y="76"/>
                  <a:pt x="181" y="76"/>
                </a:cubicBezTo>
                <a:cubicBezTo>
                  <a:pt x="182" y="84"/>
                  <a:pt x="182" y="84"/>
                  <a:pt x="182" y="84"/>
                </a:cubicBezTo>
                <a:cubicBezTo>
                  <a:pt x="193" y="84"/>
                  <a:pt x="193" y="84"/>
                  <a:pt x="193" y="84"/>
                </a:cubicBezTo>
                <a:cubicBezTo>
                  <a:pt x="193" y="5"/>
                  <a:pt x="193" y="5"/>
                  <a:pt x="193" y="5"/>
                </a:cubicBezTo>
                <a:lnTo>
                  <a:pt x="172" y="5"/>
                </a:lnTo>
                <a:close/>
                <a:moveTo>
                  <a:pt x="166" y="74"/>
                </a:moveTo>
                <a:cubicBezTo>
                  <a:pt x="156" y="74"/>
                  <a:pt x="151" y="66"/>
                  <a:pt x="151" y="58"/>
                </a:cubicBezTo>
                <a:cubicBezTo>
                  <a:pt x="151" y="50"/>
                  <a:pt x="156" y="43"/>
                  <a:pt x="166" y="43"/>
                </a:cubicBezTo>
                <a:cubicBezTo>
                  <a:pt x="175" y="43"/>
                  <a:pt x="181" y="50"/>
                  <a:pt x="181" y="58"/>
                </a:cubicBezTo>
                <a:cubicBezTo>
                  <a:pt x="181" y="66"/>
                  <a:pt x="175" y="74"/>
                  <a:pt x="166" y="74"/>
                </a:cubicBezTo>
                <a:close/>
                <a:moveTo>
                  <a:pt x="439" y="5"/>
                </a:moveTo>
                <a:cubicBezTo>
                  <a:pt x="439" y="6"/>
                  <a:pt x="439" y="6"/>
                  <a:pt x="439" y="6"/>
                </a:cubicBezTo>
                <a:cubicBezTo>
                  <a:pt x="441" y="7"/>
                  <a:pt x="441" y="7"/>
                  <a:pt x="441" y="7"/>
                </a:cubicBezTo>
                <a:cubicBezTo>
                  <a:pt x="447" y="11"/>
                  <a:pt x="448" y="12"/>
                  <a:pt x="448" y="19"/>
                </a:cubicBezTo>
                <a:cubicBezTo>
                  <a:pt x="448" y="39"/>
                  <a:pt x="448" y="39"/>
                  <a:pt x="448" y="39"/>
                </a:cubicBezTo>
                <a:cubicBezTo>
                  <a:pt x="448" y="39"/>
                  <a:pt x="448" y="39"/>
                  <a:pt x="448" y="39"/>
                </a:cubicBezTo>
                <a:cubicBezTo>
                  <a:pt x="445" y="36"/>
                  <a:pt x="440" y="31"/>
                  <a:pt x="430" y="31"/>
                </a:cubicBezTo>
                <a:cubicBezTo>
                  <a:pt x="416" y="31"/>
                  <a:pt x="405" y="43"/>
                  <a:pt x="405" y="58"/>
                </a:cubicBezTo>
                <a:cubicBezTo>
                  <a:pt x="405" y="74"/>
                  <a:pt x="415" y="85"/>
                  <a:pt x="431" y="85"/>
                </a:cubicBezTo>
                <a:cubicBezTo>
                  <a:pt x="438" y="85"/>
                  <a:pt x="445" y="83"/>
                  <a:pt x="448" y="76"/>
                </a:cubicBezTo>
                <a:cubicBezTo>
                  <a:pt x="449" y="76"/>
                  <a:pt x="449" y="76"/>
                  <a:pt x="449" y="76"/>
                </a:cubicBezTo>
                <a:cubicBezTo>
                  <a:pt x="450" y="84"/>
                  <a:pt x="450" y="84"/>
                  <a:pt x="450" y="84"/>
                </a:cubicBezTo>
                <a:cubicBezTo>
                  <a:pt x="461" y="84"/>
                  <a:pt x="461" y="84"/>
                  <a:pt x="461" y="84"/>
                </a:cubicBezTo>
                <a:cubicBezTo>
                  <a:pt x="461" y="5"/>
                  <a:pt x="461" y="5"/>
                  <a:pt x="461" y="5"/>
                </a:cubicBezTo>
                <a:lnTo>
                  <a:pt x="439" y="5"/>
                </a:lnTo>
                <a:close/>
                <a:moveTo>
                  <a:pt x="433" y="74"/>
                </a:moveTo>
                <a:cubicBezTo>
                  <a:pt x="424" y="74"/>
                  <a:pt x="418" y="66"/>
                  <a:pt x="418" y="58"/>
                </a:cubicBezTo>
                <a:cubicBezTo>
                  <a:pt x="418" y="50"/>
                  <a:pt x="424" y="43"/>
                  <a:pt x="433" y="43"/>
                </a:cubicBezTo>
                <a:cubicBezTo>
                  <a:pt x="443" y="43"/>
                  <a:pt x="448" y="50"/>
                  <a:pt x="448" y="58"/>
                </a:cubicBezTo>
                <a:cubicBezTo>
                  <a:pt x="448" y="66"/>
                  <a:pt x="443" y="74"/>
                  <a:pt x="433" y="74"/>
                </a:cubicBezTo>
                <a:close/>
                <a:moveTo>
                  <a:pt x="562" y="32"/>
                </a:moveTo>
                <a:cubicBezTo>
                  <a:pt x="562" y="45"/>
                  <a:pt x="562" y="45"/>
                  <a:pt x="562" y="45"/>
                </a:cubicBezTo>
                <a:cubicBezTo>
                  <a:pt x="560" y="44"/>
                  <a:pt x="558" y="44"/>
                  <a:pt x="556" y="44"/>
                </a:cubicBezTo>
                <a:cubicBezTo>
                  <a:pt x="544" y="44"/>
                  <a:pt x="542" y="54"/>
                  <a:pt x="542" y="57"/>
                </a:cubicBezTo>
                <a:cubicBezTo>
                  <a:pt x="542" y="84"/>
                  <a:pt x="542" y="84"/>
                  <a:pt x="542" y="84"/>
                </a:cubicBezTo>
                <a:cubicBezTo>
                  <a:pt x="529" y="84"/>
                  <a:pt x="529" y="84"/>
                  <a:pt x="529" y="84"/>
                </a:cubicBezTo>
                <a:cubicBezTo>
                  <a:pt x="529" y="46"/>
                  <a:pt x="529" y="46"/>
                  <a:pt x="529" y="46"/>
                </a:cubicBezTo>
                <a:cubicBezTo>
                  <a:pt x="529" y="40"/>
                  <a:pt x="529" y="39"/>
                  <a:pt x="523" y="35"/>
                </a:cubicBezTo>
                <a:cubicBezTo>
                  <a:pt x="520" y="33"/>
                  <a:pt x="520" y="33"/>
                  <a:pt x="520" y="33"/>
                </a:cubicBezTo>
                <a:cubicBezTo>
                  <a:pt x="520" y="33"/>
                  <a:pt x="520" y="33"/>
                  <a:pt x="520" y="33"/>
                </a:cubicBezTo>
                <a:cubicBezTo>
                  <a:pt x="542" y="33"/>
                  <a:pt x="542" y="33"/>
                  <a:pt x="542" y="33"/>
                </a:cubicBezTo>
                <a:cubicBezTo>
                  <a:pt x="542" y="41"/>
                  <a:pt x="542" y="41"/>
                  <a:pt x="542" y="41"/>
                </a:cubicBezTo>
                <a:cubicBezTo>
                  <a:pt x="542" y="41"/>
                  <a:pt x="542" y="41"/>
                  <a:pt x="542" y="41"/>
                </a:cubicBezTo>
                <a:cubicBezTo>
                  <a:pt x="545" y="35"/>
                  <a:pt x="551" y="31"/>
                  <a:pt x="557" y="31"/>
                </a:cubicBezTo>
                <a:cubicBezTo>
                  <a:pt x="559" y="31"/>
                  <a:pt x="560" y="32"/>
                  <a:pt x="562" y="32"/>
                </a:cubicBezTo>
                <a:close/>
                <a:moveTo>
                  <a:pt x="276" y="32"/>
                </a:moveTo>
                <a:cubicBezTo>
                  <a:pt x="288" y="32"/>
                  <a:pt x="288" y="32"/>
                  <a:pt x="288" y="32"/>
                </a:cubicBezTo>
                <a:cubicBezTo>
                  <a:pt x="288" y="43"/>
                  <a:pt x="288" y="43"/>
                  <a:pt x="288" y="43"/>
                </a:cubicBezTo>
                <a:cubicBezTo>
                  <a:pt x="276" y="43"/>
                  <a:pt x="276" y="43"/>
                  <a:pt x="276" y="43"/>
                </a:cubicBezTo>
                <a:cubicBezTo>
                  <a:pt x="276" y="84"/>
                  <a:pt x="276" y="84"/>
                  <a:pt x="276" y="84"/>
                </a:cubicBezTo>
                <a:cubicBezTo>
                  <a:pt x="263" y="84"/>
                  <a:pt x="263" y="84"/>
                  <a:pt x="263" y="84"/>
                </a:cubicBezTo>
                <a:cubicBezTo>
                  <a:pt x="263" y="48"/>
                  <a:pt x="263" y="48"/>
                  <a:pt x="263" y="48"/>
                </a:cubicBezTo>
                <a:cubicBezTo>
                  <a:pt x="263" y="44"/>
                  <a:pt x="262" y="43"/>
                  <a:pt x="257" y="39"/>
                </a:cubicBezTo>
                <a:cubicBezTo>
                  <a:pt x="250" y="33"/>
                  <a:pt x="250" y="33"/>
                  <a:pt x="250" y="33"/>
                </a:cubicBezTo>
                <a:cubicBezTo>
                  <a:pt x="250" y="32"/>
                  <a:pt x="250" y="32"/>
                  <a:pt x="250" y="32"/>
                </a:cubicBezTo>
                <a:cubicBezTo>
                  <a:pt x="263" y="32"/>
                  <a:pt x="263" y="32"/>
                  <a:pt x="263" y="32"/>
                </a:cubicBezTo>
                <a:cubicBezTo>
                  <a:pt x="263" y="23"/>
                  <a:pt x="263" y="23"/>
                  <a:pt x="263" y="23"/>
                </a:cubicBezTo>
                <a:cubicBezTo>
                  <a:pt x="263" y="9"/>
                  <a:pt x="272" y="0"/>
                  <a:pt x="292" y="4"/>
                </a:cubicBezTo>
                <a:cubicBezTo>
                  <a:pt x="295" y="15"/>
                  <a:pt x="295" y="15"/>
                  <a:pt x="295" y="15"/>
                </a:cubicBezTo>
                <a:cubicBezTo>
                  <a:pt x="294" y="16"/>
                  <a:pt x="294" y="16"/>
                  <a:pt x="294" y="16"/>
                </a:cubicBezTo>
                <a:cubicBezTo>
                  <a:pt x="284" y="11"/>
                  <a:pt x="276" y="14"/>
                  <a:pt x="276" y="23"/>
                </a:cubicBezTo>
                <a:lnTo>
                  <a:pt x="276" y="32"/>
                </a:lnTo>
                <a:close/>
                <a:moveTo>
                  <a:pt x="398" y="52"/>
                </a:moveTo>
                <a:cubicBezTo>
                  <a:pt x="398" y="84"/>
                  <a:pt x="398" y="84"/>
                  <a:pt x="398" y="84"/>
                </a:cubicBezTo>
                <a:cubicBezTo>
                  <a:pt x="385" y="84"/>
                  <a:pt x="385" y="84"/>
                  <a:pt x="385" y="84"/>
                </a:cubicBezTo>
                <a:cubicBezTo>
                  <a:pt x="385" y="56"/>
                  <a:pt x="385" y="56"/>
                  <a:pt x="385" y="56"/>
                </a:cubicBezTo>
                <a:cubicBezTo>
                  <a:pt x="385" y="50"/>
                  <a:pt x="384" y="43"/>
                  <a:pt x="375" y="43"/>
                </a:cubicBezTo>
                <a:cubicBezTo>
                  <a:pt x="366" y="43"/>
                  <a:pt x="363" y="49"/>
                  <a:pt x="363" y="56"/>
                </a:cubicBezTo>
                <a:cubicBezTo>
                  <a:pt x="363" y="84"/>
                  <a:pt x="363" y="84"/>
                  <a:pt x="363" y="84"/>
                </a:cubicBezTo>
                <a:cubicBezTo>
                  <a:pt x="350" y="84"/>
                  <a:pt x="350" y="84"/>
                  <a:pt x="350" y="84"/>
                </a:cubicBezTo>
                <a:cubicBezTo>
                  <a:pt x="350" y="46"/>
                  <a:pt x="350" y="46"/>
                  <a:pt x="350" y="46"/>
                </a:cubicBezTo>
                <a:cubicBezTo>
                  <a:pt x="350" y="40"/>
                  <a:pt x="350" y="39"/>
                  <a:pt x="344" y="35"/>
                </a:cubicBezTo>
                <a:cubicBezTo>
                  <a:pt x="341" y="33"/>
                  <a:pt x="341" y="33"/>
                  <a:pt x="341" y="33"/>
                </a:cubicBezTo>
                <a:cubicBezTo>
                  <a:pt x="341" y="33"/>
                  <a:pt x="341" y="33"/>
                  <a:pt x="341" y="33"/>
                </a:cubicBezTo>
                <a:cubicBezTo>
                  <a:pt x="351" y="33"/>
                  <a:pt x="351" y="33"/>
                  <a:pt x="351" y="33"/>
                </a:cubicBezTo>
                <a:cubicBezTo>
                  <a:pt x="351" y="33"/>
                  <a:pt x="351" y="33"/>
                  <a:pt x="351" y="33"/>
                </a:cubicBezTo>
                <a:cubicBezTo>
                  <a:pt x="362" y="33"/>
                  <a:pt x="362" y="33"/>
                  <a:pt x="362" y="33"/>
                </a:cubicBezTo>
                <a:cubicBezTo>
                  <a:pt x="362" y="40"/>
                  <a:pt x="362" y="40"/>
                  <a:pt x="362" y="40"/>
                </a:cubicBezTo>
                <a:cubicBezTo>
                  <a:pt x="362" y="40"/>
                  <a:pt x="362" y="40"/>
                  <a:pt x="362" y="40"/>
                </a:cubicBezTo>
                <a:cubicBezTo>
                  <a:pt x="367" y="34"/>
                  <a:pt x="373" y="31"/>
                  <a:pt x="379" y="31"/>
                </a:cubicBezTo>
                <a:cubicBezTo>
                  <a:pt x="391" y="31"/>
                  <a:pt x="398" y="40"/>
                  <a:pt x="398" y="52"/>
                </a:cubicBezTo>
                <a:close/>
                <a:moveTo>
                  <a:pt x="134" y="74"/>
                </a:moveTo>
                <a:cubicBezTo>
                  <a:pt x="134" y="74"/>
                  <a:pt x="134" y="74"/>
                  <a:pt x="134" y="74"/>
                </a:cubicBezTo>
                <a:cubicBezTo>
                  <a:pt x="134" y="74"/>
                  <a:pt x="128" y="84"/>
                  <a:pt x="128" y="84"/>
                </a:cubicBezTo>
                <a:cubicBezTo>
                  <a:pt x="117" y="87"/>
                  <a:pt x="105" y="84"/>
                  <a:pt x="105" y="67"/>
                </a:cubicBezTo>
                <a:cubicBezTo>
                  <a:pt x="105" y="44"/>
                  <a:pt x="105" y="44"/>
                  <a:pt x="105" y="44"/>
                </a:cubicBezTo>
                <a:cubicBezTo>
                  <a:pt x="105" y="46"/>
                  <a:pt x="105" y="46"/>
                  <a:pt x="105" y="46"/>
                </a:cubicBezTo>
                <a:cubicBezTo>
                  <a:pt x="105" y="43"/>
                  <a:pt x="105" y="43"/>
                  <a:pt x="98" y="37"/>
                </a:cubicBezTo>
                <a:cubicBezTo>
                  <a:pt x="93" y="33"/>
                  <a:pt x="93" y="33"/>
                  <a:pt x="93" y="33"/>
                </a:cubicBezTo>
                <a:cubicBezTo>
                  <a:pt x="93" y="33"/>
                  <a:pt x="93" y="33"/>
                  <a:pt x="93" y="33"/>
                </a:cubicBezTo>
                <a:cubicBezTo>
                  <a:pt x="105" y="33"/>
                  <a:pt x="105" y="33"/>
                  <a:pt x="105" y="33"/>
                </a:cubicBezTo>
                <a:cubicBezTo>
                  <a:pt x="110" y="18"/>
                  <a:pt x="110" y="18"/>
                  <a:pt x="110" y="18"/>
                </a:cubicBezTo>
                <a:cubicBezTo>
                  <a:pt x="118" y="18"/>
                  <a:pt x="118" y="18"/>
                  <a:pt x="118" y="18"/>
                </a:cubicBezTo>
                <a:cubicBezTo>
                  <a:pt x="118" y="33"/>
                  <a:pt x="118" y="33"/>
                  <a:pt x="118" y="33"/>
                </a:cubicBezTo>
                <a:cubicBezTo>
                  <a:pt x="132" y="33"/>
                  <a:pt x="132" y="33"/>
                  <a:pt x="132" y="33"/>
                </a:cubicBezTo>
                <a:cubicBezTo>
                  <a:pt x="132" y="44"/>
                  <a:pt x="132" y="44"/>
                  <a:pt x="132" y="44"/>
                </a:cubicBezTo>
                <a:cubicBezTo>
                  <a:pt x="118" y="44"/>
                  <a:pt x="118" y="44"/>
                  <a:pt x="118" y="44"/>
                </a:cubicBezTo>
                <a:cubicBezTo>
                  <a:pt x="118" y="67"/>
                  <a:pt x="118" y="67"/>
                  <a:pt x="118" y="67"/>
                </a:cubicBezTo>
                <a:cubicBezTo>
                  <a:pt x="118" y="76"/>
                  <a:pt x="125" y="76"/>
                  <a:pt x="134" y="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dirty="0"/>
          </a:p>
        </p:txBody>
      </p:sp>
      <p:sp>
        <p:nvSpPr>
          <p:cNvPr id="3" name="Title 2"/>
          <p:cNvSpPr>
            <a:spLocks noGrp="1"/>
          </p:cNvSpPr>
          <p:nvPr>
            <p:ph type="title" hasCustomPrompt="1"/>
          </p:nvPr>
        </p:nvSpPr>
        <p:spPr>
          <a:xfrm>
            <a:off x="575734" y="3908992"/>
            <a:ext cx="7279217" cy="1499975"/>
          </a:xfrm>
        </p:spPr>
        <p:txBody>
          <a:bodyPr/>
          <a:lstStyle>
            <a:lvl1pPr>
              <a:defRPr sz="3200" b="0"/>
            </a:lvl1pPr>
          </a:lstStyle>
          <a:p>
            <a:r>
              <a:rPr lang="en-US" dirty="0" smtClean="0"/>
              <a:t>Click to add </a:t>
            </a:r>
            <a:br>
              <a:rPr lang="en-US" dirty="0" smtClean="0"/>
            </a:br>
            <a:r>
              <a:rPr lang="en-US" dirty="0" smtClean="0"/>
              <a:t>handout title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742" r="42765"/>
          <a:stretch/>
        </p:blipFill>
        <p:spPr>
          <a:xfrm>
            <a:off x="6895988" y="0"/>
            <a:ext cx="5296013" cy="6807058"/>
          </a:xfrm>
          <a:prstGeom prst="rect">
            <a:avLst/>
          </a:prstGeom>
        </p:spPr>
      </p:pic>
    </p:spTree>
    <p:extLst>
      <p:ext uri="{BB962C8B-B14F-4D97-AF65-F5344CB8AC3E}">
        <p14:creationId xmlns:p14="http://schemas.microsoft.com/office/powerpoint/2010/main" val="263658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576093" y="6401913"/>
            <a:ext cx="509337" cy="207035"/>
          </a:xfrm>
          <a:prstGeom prst="rect">
            <a:avLst/>
          </a:prstGeom>
        </p:spPr>
        <p:txBody>
          <a:bodyPr/>
          <a:lstStyle/>
          <a:p>
            <a:fld id="{71EB5210-7F05-4119-8BDF-F623651906D1}" type="slidenum">
              <a:rPr lang="en-US" noProof="0" smtClean="0"/>
              <a:pPr/>
              <a:t>‹#›</a:t>
            </a:fld>
            <a:endParaRPr lang="en-US" noProof="0" dirty="0"/>
          </a:p>
        </p:txBody>
      </p:sp>
      <p:sp>
        <p:nvSpPr>
          <p:cNvPr id="22" name="Title 1"/>
          <p:cNvSpPr>
            <a:spLocks noGrp="1"/>
          </p:cNvSpPr>
          <p:nvPr>
            <p:ph type="title" hasCustomPrompt="1"/>
          </p:nvPr>
        </p:nvSpPr>
        <p:spPr>
          <a:xfrm>
            <a:off x="5338803" y="728663"/>
            <a:ext cx="6277108" cy="763588"/>
          </a:xfrm>
        </p:spPr>
        <p:txBody>
          <a:bodyPr lIns="54000" rIns="90000" anchor="b"/>
          <a:lstStyle>
            <a:lvl1pPr algn="l">
              <a:defRPr cap="all" baseline="0"/>
            </a:lvl1pPr>
          </a:lstStyle>
          <a:p>
            <a:r>
              <a:rPr lang="en-US" dirty="0" smtClean="0"/>
              <a:t>click to add table of contents title</a:t>
            </a:r>
            <a:endParaRPr lang="en-GB" dirty="0"/>
          </a:p>
        </p:txBody>
      </p:sp>
      <p:sp>
        <p:nvSpPr>
          <p:cNvPr id="7" name="Freeform 6"/>
          <p:cNvSpPr>
            <a:spLocks noEditPoints="1"/>
          </p:cNvSpPr>
          <p:nvPr userDrawn="1"/>
        </p:nvSpPr>
        <p:spPr bwMode="auto">
          <a:xfrm>
            <a:off x="10655924" y="6433988"/>
            <a:ext cx="959984" cy="114961"/>
          </a:xfrm>
          <a:custGeom>
            <a:avLst/>
            <a:gdLst>
              <a:gd name="T0" fmla="*/ 230 w 562"/>
              <a:gd name="T1" fmla="*/ 85 h 87"/>
              <a:gd name="T2" fmla="*/ 231 w 562"/>
              <a:gd name="T3" fmla="*/ 75 h 87"/>
              <a:gd name="T4" fmla="*/ 214 w 562"/>
              <a:gd name="T5" fmla="*/ 53 h 87"/>
              <a:gd name="T6" fmla="*/ 495 w 562"/>
              <a:gd name="T7" fmla="*/ 31 h 87"/>
              <a:gd name="T8" fmla="*/ 519 w 562"/>
              <a:gd name="T9" fmla="*/ 70 h 87"/>
              <a:gd name="T10" fmla="*/ 520 w 562"/>
              <a:gd name="T11" fmla="*/ 63 h 87"/>
              <a:gd name="T12" fmla="*/ 508 w 562"/>
              <a:gd name="T13" fmla="*/ 53 h 87"/>
              <a:gd name="T14" fmla="*/ 318 w 562"/>
              <a:gd name="T15" fmla="*/ 85 h 87"/>
              <a:gd name="T16" fmla="*/ 319 w 562"/>
              <a:gd name="T17" fmla="*/ 75 h 87"/>
              <a:gd name="T18" fmla="*/ 301 w 562"/>
              <a:gd name="T19" fmla="*/ 53 h 87"/>
              <a:gd name="T20" fmla="*/ 49 w 562"/>
              <a:gd name="T21" fmla="*/ 44 h 87"/>
              <a:gd name="T22" fmla="*/ 11 w 562"/>
              <a:gd name="T23" fmla="*/ 8 h 87"/>
              <a:gd name="T24" fmla="*/ 4 w 562"/>
              <a:gd name="T25" fmla="*/ 12 h 87"/>
              <a:gd name="T26" fmla="*/ 66 w 562"/>
              <a:gd name="T27" fmla="*/ 62 h 87"/>
              <a:gd name="T28" fmla="*/ 46 w 562"/>
              <a:gd name="T29" fmla="*/ 23 h 87"/>
              <a:gd name="T30" fmla="*/ 23 w 562"/>
              <a:gd name="T31" fmla="*/ 39 h 87"/>
              <a:gd name="T32" fmla="*/ 23 w 562"/>
              <a:gd name="T33" fmla="*/ 50 h 87"/>
              <a:gd name="T34" fmla="*/ 91 w 562"/>
              <a:gd name="T35" fmla="*/ 15 h 87"/>
              <a:gd name="T36" fmla="*/ 91 w 562"/>
              <a:gd name="T37" fmla="*/ 15 h 87"/>
              <a:gd name="T38" fmla="*/ 76 w 562"/>
              <a:gd name="T39" fmla="*/ 84 h 87"/>
              <a:gd name="T40" fmla="*/ 70 w 562"/>
              <a:gd name="T41" fmla="*/ 33 h 87"/>
              <a:gd name="T42" fmla="*/ 176 w 562"/>
              <a:gd name="T43" fmla="*/ 8 h 87"/>
              <a:gd name="T44" fmla="*/ 162 w 562"/>
              <a:gd name="T45" fmla="*/ 31 h 87"/>
              <a:gd name="T46" fmla="*/ 181 w 562"/>
              <a:gd name="T47" fmla="*/ 76 h 87"/>
              <a:gd name="T48" fmla="*/ 172 w 562"/>
              <a:gd name="T49" fmla="*/ 5 h 87"/>
              <a:gd name="T50" fmla="*/ 181 w 562"/>
              <a:gd name="T51" fmla="*/ 58 h 87"/>
              <a:gd name="T52" fmla="*/ 441 w 562"/>
              <a:gd name="T53" fmla="*/ 7 h 87"/>
              <a:gd name="T54" fmla="*/ 430 w 562"/>
              <a:gd name="T55" fmla="*/ 31 h 87"/>
              <a:gd name="T56" fmla="*/ 449 w 562"/>
              <a:gd name="T57" fmla="*/ 76 h 87"/>
              <a:gd name="T58" fmla="*/ 439 w 562"/>
              <a:gd name="T59" fmla="*/ 5 h 87"/>
              <a:gd name="T60" fmla="*/ 448 w 562"/>
              <a:gd name="T61" fmla="*/ 58 h 87"/>
              <a:gd name="T62" fmla="*/ 556 w 562"/>
              <a:gd name="T63" fmla="*/ 43 h 87"/>
              <a:gd name="T64" fmla="*/ 529 w 562"/>
              <a:gd name="T65" fmla="*/ 46 h 87"/>
              <a:gd name="T66" fmla="*/ 542 w 562"/>
              <a:gd name="T67" fmla="*/ 32 h 87"/>
              <a:gd name="T68" fmla="*/ 562 w 562"/>
              <a:gd name="T69" fmla="*/ 32 h 87"/>
              <a:gd name="T70" fmla="*/ 276 w 562"/>
              <a:gd name="T71" fmla="*/ 43 h 87"/>
              <a:gd name="T72" fmla="*/ 257 w 562"/>
              <a:gd name="T73" fmla="*/ 38 h 87"/>
              <a:gd name="T74" fmla="*/ 263 w 562"/>
              <a:gd name="T75" fmla="*/ 23 h 87"/>
              <a:gd name="T76" fmla="*/ 276 w 562"/>
              <a:gd name="T77" fmla="*/ 23 h 87"/>
              <a:gd name="T78" fmla="*/ 385 w 562"/>
              <a:gd name="T79" fmla="*/ 84 h 87"/>
              <a:gd name="T80" fmla="*/ 363 w 562"/>
              <a:gd name="T81" fmla="*/ 84 h 87"/>
              <a:gd name="T82" fmla="*/ 341 w 562"/>
              <a:gd name="T83" fmla="*/ 33 h 87"/>
              <a:gd name="T84" fmla="*/ 362 w 562"/>
              <a:gd name="T85" fmla="*/ 32 h 87"/>
              <a:gd name="T86" fmla="*/ 398 w 562"/>
              <a:gd name="T87" fmla="*/ 51 h 87"/>
              <a:gd name="T88" fmla="*/ 105 w 562"/>
              <a:gd name="T89" fmla="*/ 67 h 87"/>
              <a:gd name="T90" fmla="*/ 93 w 562"/>
              <a:gd name="T91" fmla="*/ 33 h 87"/>
              <a:gd name="T92" fmla="*/ 118 w 562"/>
              <a:gd name="T93" fmla="*/ 18 h 87"/>
              <a:gd name="T94" fmla="*/ 118 w 562"/>
              <a:gd name="T9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87">
                <a:moveTo>
                  <a:pt x="253" y="59"/>
                </a:moveTo>
                <a:cubicBezTo>
                  <a:pt x="253" y="41"/>
                  <a:pt x="242" y="31"/>
                  <a:pt x="228" y="31"/>
                </a:cubicBezTo>
                <a:cubicBezTo>
                  <a:pt x="212" y="31"/>
                  <a:pt x="201" y="42"/>
                  <a:pt x="201" y="58"/>
                </a:cubicBezTo>
                <a:cubicBezTo>
                  <a:pt x="201" y="74"/>
                  <a:pt x="213" y="85"/>
                  <a:pt x="230" y="85"/>
                </a:cubicBezTo>
                <a:cubicBezTo>
                  <a:pt x="235" y="85"/>
                  <a:pt x="240" y="84"/>
                  <a:pt x="244" y="83"/>
                </a:cubicBezTo>
                <a:cubicBezTo>
                  <a:pt x="251" y="70"/>
                  <a:pt x="251" y="70"/>
                  <a:pt x="251" y="70"/>
                </a:cubicBezTo>
                <a:cubicBezTo>
                  <a:pt x="250" y="70"/>
                  <a:pt x="250" y="70"/>
                  <a:pt x="250" y="70"/>
                </a:cubicBezTo>
                <a:cubicBezTo>
                  <a:pt x="244" y="73"/>
                  <a:pt x="237" y="75"/>
                  <a:pt x="231" y="75"/>
                </a:cubicBezTo>
                <a:cubicBezTo>
                  <a:pt x="222" y="75"/>
                  <a:pt x="214" y="70"/>
                  <a:pt x="214" y="63"/>
                </a:cubicBezTo>
                <a:cubicBezTo>
                  <a:pt x="253" y="63"/>
                  <a:pt x="253" y="63"/>
                  <a:pt x="253" y="63"/>
                </a:cubicBezTo>
                <a:lnTo>
                  <a:pt x="253" y="59"/>
                </a:lnTo>
                <a:close/>
                <a:moveTo>
                  <a:pt x="214" y="53"/>
                </a:moveTo>
                <a:cubicBezTo>
                  <a:pt x="215" y="46"/>
                  <a:pt x="219" y="41"/>
                  <a:pt x="227" y="41"/>
                </a:cubicBezTo>
                <a:cubicBezTo>
                  <a:pt x="235" y="41"/>
                  <a:pt x="240" y="46"/>
                  <a:pt x="240" y="53"/>
                </a:cubicBezTo>
                <a:lnTo>
                  <a:pt x="214" y="53"/>
                </a:lnTo>
                <a:close/>
                <a:moveTo>
                  <a:pt x="495" y="31"/>
                </a:moveTo>
                <a:cubicBezTo>
                  <a:pt x="480" y="31"/>
                  <a:pt x="468" y="42"/>
                  <a:pt x="468" y="58"/>
                </a:cubicBezTo>
                <a:cubicBezTo>
                  <a:pt x="468" y="74"/>
                  <a:pt x="480" y="85"/>
                  <a:pt x="497" y="85"/>
                </a:cubicBezTo>
                <a:cubicBezTo>
                  <a:pt x="503" y="85"/>
                  <a:pt x="507" y="84"/>
                  <a:pt x="511" y="83"/>
                </a:cubicBezTo>
                <a:cubicBezTo>
                  <a:pt x="519" y="70"/>
                  <a:pt x="519" y="70"/>
                  <a:pt x="519" y="70"/>
                </a:cubicBezTo>
                <a:cubicBezTo>
                  <a:pt x="518" y="70"/>
                  <a:pt x="518" y="70"/>
                  <a:pt x="518" y="70"/>
                </a:cubicBezTo>
                <a:cubicBezTo>
                  <a:pt x="511" y="73"/>
                  <a:pt x="505" y="75"/>
                  <a:pt x="499" y="75"/>
                </a:cubicBezTo>
                <a:cubicBezTo>
                  <a:pt x="490" y="75"/>
                  <a:pt x="482" y="70"/>
                  <a:pt x="481" y="63"/>
                </a:cubicBezTo>
                <a:cubicBezTo>
                  <a:pt x="520" y="63"/>
                  <a:pt x="520" y="63"/>
                  <a:pt x="520" y="63"/>
                </a:cubicBezTo>
                <a:cubicBezTo>
                  <a:pt x="522" y="43"/>
                  <a:pt x="511" y="31"/>
                  <a:pt x="495" y="31"/>
                </a:cubicBezTo>
                <a:close/>
                <a:moveTo>
                  <a:pt x="481" y="53"/>
                </a:moveTo>
                <a:cubicBezTo>
                  <a:pt x="482" y="46"/>
                  <a:pt x="487" y="41"/>
                  <a:pt x="495" y="41"/>
                </a:cubicBezTo>
                <a:cubicBezTo>
                  <a:pt x="503" y="41"/>
                  <a:pt x="508" y="46"/>
                  <a:pt x="508" y="53"/>
                </a:cubicBezTo>
                <a:lnTo>
                  <a:pt x="481" y="53"/>
                </a:lnTo>
                <a:close/>
                <a:moveTo>
                  <a:pt x="315" y="31"/>
                </a:moveTo>
                <a:cubicBezTo>
                  <a:pt x="300" y="31"/>
                  <a:pt x="288" y="42"/>
                  <a:pt x="288" y="58"/>
                </a:cubicBezTo>
                <a:cubicBezTo>
                  <a:pt x="288" y="74"/>
                  <a:pt x="300" y="85"/>
                  <a:pt x="318" y="85"/>
                </a:cubicBezTo>
                <a:cubicBezTo>
                  <a:pt x="323" y="85"/>
                  <a:pt x="327" y="84"/>
                  <a:pt x="331" y="83"/>
                </a:cubicBezTo>
                <a:cubicBezTo>
                  <a:pt x="339" y="70"/>
                  <a:pt x="339" y="70"/>
                  <a:pt x="339" y="70"/>
                </a:cubicBezTo>
                <a:cubicBezTo>
                  <a:pt x="338" y="70"/>
                  <a:pt x="338" y="70"/>
                  <a:pt x="338" y="70"/>
                </a:cubicBezTo>
                <a:cubicBezTo>
                  <a:pt x="331" y="73"/>
                  <a:pt x="325" y="75"/>
                  <a:pt x="319" y="75"/>
                </a:cubicBezTo>
                <a:cubicBezTo>
                  <a:pt x="310" y="75"/>
                  <a:pt x="302" y="70"/>
                  <a:pt x="301" y="63"/>
                </a:cubicBezTo>
                <a:cubicBezTo>
                  <a:pt x="341" y="63"/>
                  <a:pt x="341" y="63"/>
                  <a:pt x="341" y="63"/>
                </a:cubicBezTo>
                <a:cubicBezTo>
                  <a:pt x="342" y="43"/>
                  <a:pt x="331" y="31"/>
                  <a:pt x="315" y="31"/>
                </a:cubicBezTo>
                <a:close/>
                <a:moveTo>
                  <a:pt x="301" y="53"/>
                </a:moveTo>
                <a:cubicBezTo>
                  <a:pt x="302" y="46"/>
                  <a:pt x="307" y="41"/>
                  <a:pt x="315" y="41"/>
                </a:cubicBezTo>
                <a:cubicBezTo>
                  <a:pt x="323" y="41"/>
                  <a:pt x="328" y="46"/>
                  <a:pt x="328" y="53"/>
                </a:cubicBezTo>
                <a:lnTo>
                  <a:pt x="301" y="53"/>
                </a:lnTo>
                <a:close/>
                <a:moveTo>
                  <a:pt x="49" y="44"/>
                </a:moveTo>
                <a:cubicBezTo>
                  <a:pt x="49" y="44"/>
                  <a:pt x="49" y="44"/>
                  <a:pt x="49" y="44"/>
                </a:cubicBezTo>
                <a:cubicBezTo>
                  <a:pt x="57" y="41"/>
                  <a:pt x="62" y="36"/>
                  <a:pt x="62" y="27"/>
                </a:cubicBezTo>
                <a:cubicBezTo>
                  <a:pt x="62" y="13"/>
                  <a:pt x="51" y="8"/>
                  <a:pt x="39" y="8"/>
                </a:cubicBezTo>
                <a:cubicBezTo>
                  <a:pt x="11" y="8"/>
                  <a:pt x="11" y="8"/>
                  <a:pt x="11" y="8"/>
                </a:cubicBezTo>
                <a:cubicBezTo>
                  <a:pt x="11" y="8"/>
                  <a:pt x="11" y="8"/>
                  <a:pt x="11" y="8"/>
                </a:cubicBezTo>
                <a:cubicBezTo>
                  <a:pt x="0" y="8"/>
                  <a:pt x="0" y="8"/>
                  <a:pt x="0" y="8"/>
                </a:cubicBezTo>
                <a:cubicBezTo>
                  <a:pt x="0" y="9"/>
                  <a:pt x="0" y="9"/>
                  <a:pt x="0" y="9"/>
                </a:cubicBezTo>
                <a:cubicBezTo>
                  <a:pt x="4" y="12"/>
                  <a:pt x="4" y="12"/>
                  <a:pt x="4" y="12"/>
                </a:cubicBezTo>
                <a:cubicBezTo>
                  <a:pt x="9" y="16"/>
                  <a:pt x="9" y="17"/>
                  <a:pt x="9" y="20"/>
                </a:cubicBezTo>
                <a:cubicBezTo>
                  <a:pt x="9" y="84"/>
                  <a:pt x="9" y="84"/>
                  <a:pt x="9" y="84"/>
                </a:cubicBezTo>
                <a:cubicBezTo>
                  <a:pt x="37" y="84"/>
                  <a:pt x="37" y="84"/>
                  <a:pt x="37" y="84"/>
                </a:cubicBezTo>
                <a:cubicBezTo>
                  <a:pt x="51" y="84"/>
                  <a:pt x="66" y="79"/>
                  <a:pt x="66" y="62"/>
                </a:cubicBezTo>
                <a:cubicBezTo>
                  <a:pt x="66" y="53"/>
                  <a:pt x="59" y="45"/>
                  <a:pt x="49" y="44"/>
                </a:cubicBezTo>
                <a:close/>
                <a:moveTo>
                  <a:pt x="23" y="20"/>
                </a:moveTo>
                <a:cubicBezTo>
                  <a:pt x="34" y="20"/>
                  <a:pt x="34" y="20"/>
                  <a:pt x="34" y="20"/>
                </a:cubicBezTo>
                <a:cubicBezTo>
                  <a:pt x="42" y="20"/>
                  <a:pt x="44" y="21"/>
                  <a:pt x="46" y="23"/>
                </a:cubicBezTo>
                <a:cubicBezTo>
                  <a:pt x="48" y="24"/>
                  <a:pt x="49" y="27"/>
                  <a:pt x="49" y="29"/>
                </a:cubicBezTo>
                <a:cubicBezTo>
                  <a:pt x="49" y="32"/>
                  <a:pt x="48" y="34"/>
                  <a:pt x="46" y="36"/>
                </a:cubicBezTo>
                <a:cubicBezTo>
                  <a:pt x="44" y="38"/>
                  <a:pt x="41" y="39"/>
                  <a:pt x="35" y="39"/>
                </a:cubicBezTo>
                <a:cubicBezTo>
                  <a:pt x="23" y="39"/>
                  <a:pt x="23" y="39"/>
                  <a:pt x="23" y="39"/>
                </a:cubicBezTo>
                <a:lnTo>
                  <a:pt x="23" y="20"/>
                </a:lnTo>
                <a:close/>
                <a:moveTo>
                  <a:pt x="35" y="72"/>
                </a:moveTo>
                <a:cubicBezTo>
                  <a:pt x="23" y="72"/>
                  <a:pt x="23" y="72"/>
                  <a:pt x="23" y="72"/>
                </a:cubicBezTo>
                <a:cubicBezTo>
                  <a:pt x="23" y="50"/>
                  <a:pt x="23" y="50"/>
                  <a:pt x="23" y="50"/>
                </a:cubicBezTo>
                <a:cubicBezTo>
                  <a:pt x="36" y="50"/>
                  <a:pt x="36" y="50"/>
                  <a:pt x="36" y="50"/>
                </a:cubicBezTo>
                <a:cubicBezTo>
                  <a:pt x="47" y="50"/>
                  <a:pt x="52" y="53"/>
                  <a:pt x="52" y="61"/>
                </a:cubicBezTo>
                <a:cubicBezTo>
                  <a:pt x="52" y="71"/>
                  <a:pt x="42" y="72"/>
                  <a:pt x="35" y="72"/>
                </a:cubicBezTo>
                <a:close/>
                <a:moveTo>
                  <a:pt x="91" y="15"/>
                </a:moveTo>
                <a:cubicBezTo>
                  <a:pt x="91" y="19"/>
                  <a:pt x="87" y="23"/>
                  <a:pt x="83" y="23"/>
                </a:cubicBezTo>
                <a:cubicBezTo>
                  <a:pt x="78" y="23"/>
                  <a:pt x="75" y="19"/>
                  <a:pt x="75" y="15"/>
                </a:cubicBezTo>
                <a:cubicBezTo>
                  <a:pt x="75" y="11"/>
                  <a:pt x="78" y="7"/>
                  <a:pt x="83" y="7"/>
                </a:cubicBezTo>
                <a:cubicBezTo>
                  <a:pt x="87" y="7"/>
                  <a:pt x="91" y="11"/>
                  <a:pt x="91" y="15"/>
                </a:cubicBezTo>
                <a:close/>
                <a:moveTo>
                  <a:pt x="70" y="32"/>
                </a:moveTo>
                <a:cubicBezTo>
                  <a:pt x="89" y="32"/>
                  <a:pt x="89" y="32"/>
                  <a:pt x="89" y="32"/>
                </a:cubicBezTo>
                <a:cubicBezTo>
                  <a:pt x="89" y="84"/>
                  <a:pt x="89" y="84"/>
                  <a:pt x="89" y="84"/>
                </a:cubicBezTo>
                <a:cubicBezTo>
                  <a:pt x="76" y="84"/>
                  <a:pt x="76" y="84"/>
                  <a:pt x="76" y="84"/>
                </a:cubicBezTo>
                <a:cubicBezTo>
                  <a:pt x="76" y="43"/>
                  <a:pt x="76" y="43"/>
                  <a:pt x="76" y="43"/>
                </a:cubicBezTo>
                <a:cubicBezTo>
                  <a:pt x="76" y="43"/>
                  <a:pt x="76" y="43"/>
                  <a:pt x="76" y="43"/>
                </a:cubicBezTo>
                <a:cubicBezTo>
                  <a:pt x="76" y="39"/>
                  <a:pt x="76" y="38"/>
                  <a:pt x="72" y="35"/>
                </a:cubicBezTo>
                <a:cubicBezTo>
                  <a:pt x="70" y="33"/>
                  <a:pt x="70" y="33"/>
                  <a:pt x="70" y="33"/>
                </a:cubicBezTo>
                <a:lnTo>
                  <a:pt x="70" y="32"/>
                </a:lnTo>
                <a:close/>
                <a:moveTo>
                  <a:pt x="172" y="5"/>
                </a:moveTo>
                <a:cubicBezTo>
                  <a:pt x="172" y="6"/>
                  <a:pt x="172" y="6"/>
                  <a:pt x="172" y="6"/>
                </a:cubicBezTo>
                <a:cubicBezTo>
                  <a:pt x="176" y="8"/>
                  <a:pt x="176" y="8"/>
                  <a:pt x="176" y="8"/>
                </a:cubicBezTo>
                <a:cubicBezTo>
                  <a:pt x="180" y="11"/>
                  <a:pt x="180" y="12"/>
                  <a:pt x="180" y="15"/>
                </a:cubicBezTo>
                <a:cubicBezTo>
                  <a:pt x="180" y="39"/>
                  <a:pt x="180" y="39"/>
                  <a:pt x="180" y="39"/>
                </a:cubicBezTo>
                <a:cubicBezTo>
                  <a:pt x="180" y="39"/>
                  <a:pt x="180" y="39"/>
                  <a:pt x="180" y="39"/>
                </a:cubicBezTo>
                <a:cubicBezTo>
                  <a:pt x="177" y="36"/>
                  <a:pt x="172" y="31"/>
                  <a:pt x="162" y="31"/>
                </a:cubicBezTo>
                <a:cubicBezTo>
                  <a:pt x="148" y="31"/>
                  <a:pt x="138" y="43"/>
                  <a:pt x="138" y="58"/>
                </a:cubicBezTo>
                <a:cubicBezTo>
                  <a:pt x="138" y="73"/>
                  <a:pt x="147" y="85"/>
                  <a:pt x="163" y="85"/>
                </a:cubicBezTo>
                <a:cubicBezTo>
                  <a:pt x="170" y="85"/>
                  <a:pt x="177" y="82"/>
                  <a:pt x="181" y="76"/>
                </a:cubicBezTo>
                <a:cubicBezTo>
                  <a:pt x="181" y="76"/>
                  <a:pt x="181" y="76"/>
                  <a:pt x="181" y="76"/>
                </a:cubicBezTo>
                <a:cubicBezTo>
                  <a:pt x="182" y="84"/>
                  <a:pt x="182" y="84"/>
                  <a:pt x="182" y="84"/>
                </a:cubicBezTo>
                <a:cubicBezTo>
                  <a:pt x="193" y="84"/>
                  <a:pt x="193" y="84"/>
                  <a:pt x="193" y="84"/>
                </a:cubicBezTo>
                <a:cubicBezTo>
                  <a:pt x="193" y="5"/>
                  <a:pt x="193" y="5"/>
                  <a:pt x="193" y="5"/>
                </a:cubicBezTo>
                <a:lnTo>
                  <a:pt x="172" y="5"/>
                </a:lnTo>
                <a:close/>
                <a:moveTo>
                  <a:pt x="166" y="74"/>
                </a:moveTo>
                <a:cubicBezTo>
                  <a:pt x="156" y="74"/>
                  <a:pt x="150" y="66"/>
                  <a:pt x="150" y="58"/>
                </a:cubicBezTo>
                <a:cubicBezTo>
                  <a:pt x="150" y="50"/>
                  <a:pt x="156" y="43"/>
                  <a:pt x="166" y="43"/>
                </a:cubicBezTo>
                <a:cubicBezTo>
                  <a:pt x="175" y="43"/>
                  <a:pt x="181" y="50"/>
                  <a:pt x="181" y="58"/>
                </a:cubicBezTo>
                <a:cubicBezTo>
                  <a:pt x="181" y="66"/>
                  <a:pt x="175" y="74"/>
                  <a:pt x="166" y="74"/>
                </a:cubicBezTo>
                <a:close/>
                <a:moveTo>
                  <a:pt x="439" y="5"/>
                </a:moveTo>
                <a:cubicBezTo>
                  <a:pt x="439" y="6"/>
                  <a:pt x="439" y="6"/>
                  <a:pt x="439" y="6"/>
                </a:cubicBezTo>
                <a:cubicBezTo>
                  <a:pt x="441" y="7"/>
                  <a:pt x="441" y="7"/>
                  <a:pt x="441" y="7"/>
                </a:cubicBezTo>
                <a:cubicBezTo>
                  <a:pt x="447" y="11"/>
                  <a:pt x="448" y="12"/>
                  <a:pt x="448" y="19"/>
                </a:cubicBezTo>
                <a:cubicBezTo>
                  <a:pt x="448" y="39"/>
                  <a:pt x="448" y="39"/>
                  <a:pt x="448" y="39"/>
                </a:cubicBezTo>
                <a:cubicBezTo>
                  <a:pt x="448" y="39"/>
                  <a:pt x="448" y="39"/>
                  <a:pt x="448" y="39"/>
                </a:cubicBezTo>
                <a:cubicBezTo>
                  <a:pt x="445" y="36"/>
                  <a:pt x="440" y="31"/>
                  <a:pt x="430" y="31"/>
                </a:cubicBezTo>
                <a:cubicBezTo>
                  <a:pt x="415" y="31"/>
                  <a:pt x="405" y="43"/>
                  <a:pt x="405" y="58"/>
                </a:cubicBezTo>
                <a:cubicBezTo>
                  <a:pt x="405" y="73"/>
                  <a:pt x="415" y="85"/>
                  <a:pt x="431" y="85"/>
                </a:cubicBezTo>
                <a:cubicBezTo>
                  <a:pt x="438" y="85"/>
                  <a:pt x="445" y="82"/>
                  <a:pt x="448" y="76"/>
                </a:cubicBezTo>
                <a:cubicBezTo>
                  <a:pt x="449" y="76"/>
                  <a:pt x="449" y="76"/>
                  <a:pt x="449" y="76"/>
                </a:cubicBezTo>
                <a:cubicBezTo>
                  <a:pt x="450" y="84"/>
                  <a:pt x="450" y="84"/>
                  <a:pt x="450" y="84"/>
                </a:cubicBezTo>
                <a:cubicBezTo>
                  <a:pt x="461" y="84"/>
                  <a:pt x="461" y="84"/>
                  <a:pt x="461" y="84"/>
                </a:cubicBezTo>
                <a:cubicBezTo>
                  <a:pt x="461" y="5"/>
                  <a:pt x="461" y="5"/>
                  <a:pt x="461" y="5"/>
                </a:cubicBezTo>
                <a:lnTo>
                  <a:pt x="439" y="5"/>
                </a:lnTo>
                <a:close/>
                <a:moveTo>
                  <a:pt x="433" y="74"/>
                </a:moveTo>
                <a:cubicBezTo>
                  <a:pt x="424" y="74"/>
                  <a:pt x="418" y="66"/>
                  <a:pt x="418" y="58"/>
                </a:cubicBezTo>
                <a:cubicBezTo>
                  <a:pt x="418" y="50"/>
                  <a:pt x="424" y="43"/>
                  <a:pt x="433" y="43"/>
                </a:cubicBezTo>
                <a:cubicBezTo>
                  <a:pt x="443" y="43"/>
                  <a:pt x="448" y="50"/>
                  <a:pt x="448" y="58"/>
                </a:cubicBezTo>
                <a:cubicBezTo>
                  <a:pt x="448" y="66"/>
                  <a:pt x="443" y="74"/>
                  <a:pt x="433" y="74"/>
                </a:cubicBezTo>
                <a:close/>
                <a:moveTo>
                  <a:pt x="562" y="32"/>
                </a:moveTo>
                <a:cubicBezTo>
                  <a:pt x="562" y="44"/>
                  <a:pt x="562" y="44"/>
                  <a:pt x="562" y="44"/>
                </a:cubicBezTo>
                <a:cubicBezTo>
                  <a:pt x="560" y="44"/>
                  <a:pt x="558" y="43"/>
                  <a:pt x="556" y="43"/>
                </a:cubicBezTo>
                <a:cubicBezTo>
                  <a:pt x="543" y="43"/>
                  <a:pt x="542" y="54"/>
                  <a:pt x="542" y="56"/>
                </a:cubicBezTo>
                <a:cubicBezTo>
                  <a:pt x="542" y="84"/>
                  <a:pt x="542" y="84"/>
                  <a:pt x="542" y="84"/>
                </a:cubicBezTo>
                <a:cubicBezTo>
                  <a:pt x="529" y="84"/>
                  <a:pt x="529" y="84"/>
                  <a:pt x="529" y="84"/>
                </a:cubicBezTo>
                <a:cubicBezTo>
                  <a:pt x="529" y="46"/>
                  <a:pt x="529" y="46"/>
                  <a:pt x="529" y="46"/>
                </a:cubicBezTo>
                <a:cubicBezTo>
                  <a:pt x="529" y="39"/>
                  <a:pt x="528" y="38"/>
                  <a:pt x="523" y="35"/>
                </a:cubicBezTo>
                <a:cubicBezTo>
                  <a:pt x="520" y="33"/>
                  <a:pt x="520" y="33"/>
                  <a:pt x="520" y="33"/>
                </a:cubicBezTo>
                <a:cubicBezTo>
                  <a:pt x="520" y="32"/>
                  <a:pt x="520" y="32"/>
                  <a:pt x="520" y="32"/>
                </a:cubicBezTo>
                <a:cubicBezTo>
                  <a:pt x="542" y="32"/>
                  <a:pt x="542" y="32"/>
                  <a:pt x="542" y="32"/>
                </a:cubicBezTo>
                <a:cubicBezTo>
                  <a:pt x="542" y="41"/>
                  <a:pt x="542" y="41"/>
                  <a:pt x="542" y="41"/>
                </a:cubicBezTo>
                <a:cubicBezTo>
                  <a:pt x="542" y="41"/>
                  <a:pt x="542" y="41"/>
                  <a:pt x="542" y="41"/>
                </a:cubicBezTo>
                <a:cubicBezTo>
                  <a:pt x="545" y="35"/>
                  <a:pt x="550" y="31"/>
                  <a:pt x="557" y="31"/>
                </a:cubicBezTo>
                <a:cubicBezTo>
                  <a:pt x="559" y="31"/>
                  <a:pt x="560" y="31"/>
                  <a:pt x="562" y="32"/>
                </a:cubicBezTo>
                <a:close/>
                <a:moveTo>
                  <a:pt x="276" y="32"/>
                </a:moveTo>
                <a:cubicBezTo>
                  <a:pt x="288" y="32"/>
                  <a:pt x="288" y="32"/>
                  <a:pt x="288" y="32"/>
                </a:cubicBezTo>
                <a:cubicBezTo>
                  <a:pt x="288" y="43"/>
                  <a:pt x="288" y="43"/>
                  <a:pt x="288" y="43"/>
                </a:cubicBezTo>
                <a:cubicBezTo>
                  <a:pt x="276" y="43"/>
                  <a:pt x="276" y="43"/>
                  <a:pt x="276" y="43"/>
                </a:cubicBezTo>
                <a:cubicBezTo>
                  <a:pt x="276" y="84"/>
                  <a:pt x="276" y="84"/>
                  <a:pt x="276" y="84"/>
                </a:cubicBezTo>
                <a:cubicBezTo>
                  <a:pt x="263" y="84"/>
                  <a:pt x="263" y="84"/>
                  <a:pt x="263" y="84"/>
                </a:cubicBezTo>
                <a:cubicBezTo>
                  <a:pt x="263" y="48"/>
                  <a:pt x="263" y="48"/>
                  <a:pt x="263" y="48"/>
                </a:cubicBezTo>
                <a:cubicBezTo>
                  <a:pt x="263" y="43"/>
                  <a:pt x="262" y="42"/>
                  <a:pt x="257" y="38"/>
                </a:cubicBezTo>
                <a:cubicBezTo>
                  <a:pt x="250" y="33"/>
                  <a:pt x="250" y="33"/>
                  <a:pt x="250" y="33"/>
                </a:cubicBezTo>
                <a:cubicBezTo>
                  <a:pt x="250" y="32"/>
                  <a:pt x="250" y="32"/>
                  <a:pt x="250" y="32"/>
                </a:cubicBezTo>
                <a:cubicBezTo>
                  <a:pt x="263" y="32"/>
                  <a:pt x="263" y="32"/>
                  <a:pt x="263" y="32"/>
                </a:cubicBezTo>
                <a:cubicBezTo>
                  <a:pt x="263" y="23"/>
                  <a:pt x="263" y="23"/>
                  <a:pt x="263" y="23"/>
                </a:cubicBezTo>
                <a:cubicBezTo>
                  <a:pt x="263" y="9"/>
                  <a:pt x="272" y="0"/>
                  <a:pt x="292" y="4"/>
                </a:cubicBezTo>
                <a:cubicBezTo>
                  <a:pt x="295" y="15"/>
                  <a:pt x="295" y="15"/>
                  <a:pt x="295" y="15"/>
                </a:cubicBezTo>
                <a:cubicBezTo>
                  <a:pt x="294" y="15"/>
                  <a:pt x="294" y="15"/>
                  <a:pt x="294" y="15"/>
                </a:cubicBezTo>
                <a:cubicBezTo>
                  <a:pt x="284" y="11"/>
                  <a:pt x="276" y="14"/>
                  <a:pt x="276" y="23"/>
                </a:cubicBezTo>
                <a:lnTo>
                  <a:pt x="276" y="32"/>
                </a:lnTo>
                <a:close/>
                <a:moveTo>
                  <a:pt x="398" y="51"/>
                </a:moveTo>
                <a:cubicBezTo>
                  <a:pt x="398" y="84"/>
                  <a:pt x="398" y="84"/>
                  <a:pt x="398" y="84"/>
                </a:cubicBezTo>
                <a:cubicBezTo>
                  <a:pt x="385" y="84"/>
                  <a:pt x="385" y="84"/>
                  <a:pt x="385" y="84"/>
                </a:cubicBezTo>
                <a:cubicBezTo>
                  <a:pt x="385" y="55"/>
                  <a:pt x="385" y="55"/>
                  <a:pt x="385" y="55"/>
                </a:cubicBezTo>
                <a:cubicBezTo>
                  <a:pt x="385" y="50"/>
                  <a:pt x="384" y="43"/>
                  <a:pt x="375" y="43"/>
                </a:cubicBezTo>
                <a:cubicBezTo>
                  <a:pt x="366" y="43"/>
                  <a:pt x="363" y="49"/>
                  <a:pt x="363" y="56"/>
                </a:cubicBezTo>
                <a:cubicBezTo>
                  <a:pt x="363" y="84"/>
                  <a:pt x="363" y="84"/>
                  <a:pt x="363" y="84"/>
                </a:cubicBezTo>
                <a:cubicBezTo>
                  <a:pt x="350" y="84"/>
                  <a:pt x="350" y="84"/>
                  <a:pt x="350" y="84"/>
                </a:cubicBezTo>
                <a:cubicBezTo>
                  <a:pt x="350" y="46"/>
                  <a:pt x="350" y="46"/>
                  <a:pt x="350" y="46"/>
                </a:cubicBezTo>
                <a:cubicBezTo>
                  <a:pt x="350" y="39"/>
                  <a:pt x="350" y="38"/>
                  <a:pt x="344" y="35"/>
                </a:cubicBezTo>
                <a:cubicBezTo>
                  <a:pt x="341" y="33"/>
                  <a:pt x="341" y="33"/>
                  <a:pt x="341" y="33"/>
                </a:cubicBezTo>
                <a:cubicBezTo>
                  <a:pt x="341" y="32"/>
                  <a:pt x="341" y="32"/>
                  <a:pt x="341" y="32"/>
                </a:cubicBezTo>
                <a:cubicBezTo>
                  <a:pt x="351" y="32"/>
                  <a:pt x="351" y="32"/>
                  <a:pt x="351" y="32"/>
                </a:cubicBezTo>
                <a:cubicBezTo>
                  <a:pt x="351" y="32"/>
                  <a:pt x="351" y="32"/>
                  <a:pt x="351" y="32"/>
                </a:cubicBezTo>
                <a:cubicBezTo>
                  <a:pt x="362" y="32"/>
                  <a:pt x="362" y="32"/>
                  <a:pt x="362" y="32"/>
                </a:cubicBezTo>
                <a:cubicBezTo>
                  <a:pt x="362" y="40"/>
                  <a:pt x="362" y="40"/>
                  <a:pt x="362" y="40"/>
                </a:cubicBezTo>
                <a:cubicBezTo>
                  <a:pt x="362" y="40"/>
                  <a:pt x="362" y="40"/>
                  <a:pt x="362" y="40"/>
                </a:cubicBezTo>
                <a:cubicBezTo>
                  <a:pt x="367" y="34"/>
                  <a:pt x="373" y="31"/>
                  <a:pt x="379" y="31"/>
                </a:cubicBezTo>
                <a:cubicBezTo>
                  <a:pt x="391" y="31"/>
                  <a:pt x="398" y="39"/>
                  <a:pt x="398" y="51"/>
                </a:cubicBezTo>
                <a:close/>
                <a:moveTo>
                  <a:pt x="134" y="74"/>
                </a:moveTo>
                <a:cubicBezTo>
                  <a:pt x="134" y="74"/>
                  <a:pt x="134" y="74"/>
                  <a:pt x="134" y="74"/>
                </a:cubicBezTo>
                <a:cubicBezTo>
                  <a:pt x="128" y="84"/>
                  <a:pt x="128" y="84"/>
                  <a:pt x="128" y="84"/>
                </a:cubicBezTo>
                <a:cubicBezTo>
                  <a:pt x="117" y="87"/>
                  <a:pt x="105" y="84"/>
                  <a:pt x="105" y="67"/>
                </a:cubicBezTo>
                <a:cubicBezTo>
                  <a:pt x="105" y="43"/>
                  <a:pt x="105" y="43"/>
                  <a:pt x="105" y="43"/>
                </a:cubicBezTo>
                <a:cubicBezTo>
                  <a:pt x="105" y="46"/>
                  <a:pt x="105" y="46"/>
                  <a:pt x="105" y="46"/>
                </a:cubicBezTo>
                <a:cubicBezTo>
                  <a:pt x="105" y="43"/>
                  <a:pt x="105" y="43"/>
                  <a:pt x="98" y="37"/>
                </a:cubicBezTo>
                <a:cubicBezTo>
                  <a:pt x="93" y="33"/>
                  <a:pt x="93" y="33"/>
                  <a:pt x="93" y="33"/>
                </a:cubicBezTo>
                <a:cubicBezTo>
                  <a:pt x="93" y="32"/>
                  <a:pt x="93" y="32"/>
                  <a:pt x="93" y="32"/>
                </a:cubicBezTo>
                <a:cubicBezTo>
                  <a:pt x="105" y="32"/>
                  <a:pt x="105" y="32"/>
                  <a:pt x="105" y="32"/>
                </a:cubicBezTo>
                <a:cubicBezTo>
                  <a:pt x="110" y="18"/>
                  <a:pt x="110" y="18"/>
                  <a:pt x="110" y="18"/>
                </a:cubicBezTo>
                <a:cubicBezTo>
                  <a:pt x="118" y="18"/>
                  <a:pt x="118" y="18"/>
                  <a:pt x="118" y="18"/>
                </a:cubicBezTo>
                <a:cubicBezTo>
                  <a:pt x="118" y="32"/>
                  <a:pt x="118" y="32"/>
                  <a:pt x="118" y="32"/>
                </a:cubicBezTo>
                <a:cubicBezTo>
                  <a:pt x="132" y="32"/>
                  <a:pt x="132" y="32"/>
                  <a:pt x="132" y="32"/>
                </a:cubicBezTo>
                <a:cubicBezTo>
                  <a:pt x="132" y="43"/>
                  <a:pt x="132" y="43"/>
                  <a:pt x="132" y="43"/>
                </a:cubicBezTo>
                <a:cubicBezTo>
                  <a:pt x="118" y="43"/>
                  <a:pt x="118" y="43"/>
                  <a:pt x="118" y="43"/>
                </a:cubicBezTo>
                <a:cubicBezTo>
                  <a:pt x="118" y="67"/>
                  <a:pt x="118" y="67"/>
                  <a:pt x="118" y="67"/>
                </a:cubicBezTo>
                <a:cubicBezTo>
                  <a:pt x="118" y="76"/>
                  <a:pt x="125" y="76"/>
                  <a:pt x="134" y="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a:solidFill>
                <a:schemeClr val="bg2"/>
              </a:solidFill>
            </a:endParaRPr>
          </a:p>
        </p:txBody>
      </p:sp>
      <p:sp>
        <p:nvSpPr>
          <p:cNvPr id="4" name="Text Placeholder 3"/>
          <p:cNvSpPr>
            <a:spLocks noGrp="1"/>
          </p:cNvSpPr>
          <p:nvPr>
            <p:ph type="body" sz="quarter" idx="21" hasCustomPrompt="1"/>
          </p:nvPr>
        </p:nvSpPr>
        <p:spPr>
          <a:xfrm>
            <a:off x="5338803" y="1878318"/>
            <a:ext cx="5092677" cy="4243894"/>
          </a:xfrm>
        </p:spPr>
        <p:txBody>
          <a:bodyPr>
            <a:normAutofit/>
          </a:bodyPr>
          <a:lstStyle>
            <a:lvl1pPr>
              <a:defRPr sz="1200" baseline="0"/>
            </a:lvl1pPr>
          </a:lstStyle>
          <a:p>
            <a:pPr lvl="0"/>
            <a:r>
              <a:rPr lang="en-US" dirty="0" smtClean="0"/>
              <a:t>Click to add section titles. Use the column on the right to add page numbers for each section title.</a:t>
            </a:r>
          </a:p>
        </p:txBody>
      </p:sp>
      <p:sp>
        <p:nvSpPr>
          <p:cNvPr id="6" name="Text Placeholder 3"/>
          <p:cNvSpPr>
            <a:spLocks noGrp="1"/>
          </p:cNvSpPr>
          <p:nvPr>
            <p:ph type="body" sz="quarter" idx="22" hasCustomPrompt="1"/>
          </p:nvPr>
        </p:nvSpPr>
        <p:spPr>
          <a:xfrm>
            <a:off x="10431481" y="1878318"/>
            <a:ext cx="1184787" cy="4243894"/>
          </a:xfrm>
        </p:spPr>
        <p:txBody>
          <a:bodyPr/>
          <a:lstStyle>
            <a:lvl1pPr algn="r">
              <a:defRPr sz="1200" b="1"/>
            </a:lvl1pPr>
          </a:lstStyle>
          <a:p>
            <a:pPr lvl="0"/>
            <a:r>
              <a:rPr lang="en-US" dirty="0" smtClean="0"/>
              <a:t>Number</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57235" t="742" r="3027"/>
          <a:stretch/>
        </p:blipFill>
        <p:spPr>
          <a:xfrm>
            <a:off x="1" y="0"/>
            <a:ext cx="3676951" cy="6807058"/>
          </a:xfrm>
          <a:prstGeom prst="rect">
            <a:avLst/>
          </a:prstGeom>
        </p:spPr>
      </p:pic>
    </p:spTree>
    <p:extLst>
      <p:ext uri="{BB962C8B-B14F-4D97-AF65-F5344CB8AC3E}">
        <p14:creationId xmlns:p14="http://schemas.microsoft.com/office/powerpoint/2010/main" val="3564004682"/>
      </p:ext>
    </p:extLst>
  </p:cSld>
  <p:clrMapOvr>
    <a:masterClrMapping/>
  </p:clrMapOvr>
  <p:transition spd="slow">
    <p:pu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with Subsection Titles">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cstate="screen">
            <a:extLst>
              <a:ext uri="{28A0092B-C50C-407E-A947-70E740481C1C}">
                <a14:useLocalDpi xmlns:a14="http://schemas.microsoft.com/office/drawing/2010/main"/>
              </a:ext>
            </a:extLst>
          </a:blip>
          <a:srcRect l="-2"/>
          <a:stretch/>
        </p:blipFill>
        <p:spPr>
          <a:xfrm>
            <a:off x="7379877" y="0"/>
            <a:ext cx="4812123" cy="6807058"/>
          </a:xfrm>
          <a:prstGeom prst="rect">
            <a:avLst/>
          </a:prstGeom>
        </p:spPr>
      </p:pic>
      <p:sp>
        <p:nvSpPr>
          <p:cNvPr id="2" name="Title 1"/>
          <p:cNvSpPr>
            <a:spLocks noGrp="1"/>
          </p:cNvSpPr>
          <p:nvPr>
            <p:ph type="title" hasCustomPrompt="1"/>
          </p:nvPr>
        </p:nvSpPr>
        <p:spPr>
          <a:xfrm>
            <a:off x="552451" y="547688"/>
            <a:ext cx="7583487" cy="721348"/>
          </a:xfrm>
        </p:spPr>
        <p:txBody>
          <a:bodyPr/>
          <a:lstStyle>
            <a:lvl1pPr>
              <a:defRPr b="0"/>
            </a:lvl1pPr>
          </a:lstStyle>
          <a:p>
            <a:r>
              <a:rPr lang="en-US" dirty="0" smtClean="0"/>
              <a:t>Click to add title</a:t>
            </a:r>
            <a:endParaRPr lang="en-US" dirty="0"/>
          </a:p>
        </p:txBody>
      </p:sp>
      <p:sp>
        <p:nvSpPr>
          <p:cNvPr id="4" name="Text Placeholder 3"/>
          <p:cNvSpPr>
            <a:spLocks noGrp="1"/>
          </p:cNvSpPr>
          <p:nvPr>
            <p:ph type="body" sz="quarter" idx="10" hasCustomPrompt="1"/>
          </p:nvPr>
        </p:nvSpPr>
        <p:spPr>
          <a:xfrm>
            <a:off x="1536076" y="1809027"/>
            <a:ext cx="503635" cy="514696"/>
          </a:xfrm>
          <a:noFill/>
        </p:spPr>
        <p:txBody>
          <a:bodyPr anchor="ctr">
            <a:noAutofit/>
          </a:bodyPr>
          <a:lstStyle>
            <a:lvl1pPr algn="r">
              <a:defRPr sz="2400" b="1">
                <a:solidFill>
                  <a:schemeClr val="tx1"/>
                </a:solidFill>
              </a:defRPr>
            </a:lvl1pPr>
          </a:lstStyle>
          <a:p>
            <a:pPr lvl="0"/>
            <a:r>
              <a:rPr lang="en-US" dirty="0" smtClean="0"/>
              <a:t>#</a:t>
            </a:r>
            <a:endParaRPr lang="en-US" dirty="0"/>
          </a:p>
        </p:txBody>
      </p:sp>
      <p:sp>
        <p:nvSpPr>
          <p:cNvPr id="6" name="Text Placeholder 5"/>
          <p:cNvSpPr>
            <a:spLocks noGrp="1"/>
          </p:cNvSpPr>
          <p:nvPr>
            <p:ph type="body" sz="quarter" idx="11"/>
          </p:nvPr>
        </p:nvSpPr>
        <p:spPr>
          <a:xfrm>
            <a:off x="2099710" y="1809027"/>
            <a:ext cx="8783496" cy="514696"/>
          </a:xfrm>
        </p:spPr>
        <p:txBody>
          <a:bodyPr anchor="ctr">
            <a:noAutofit/>
          </a:bodyPr>
          <a:lstStyle>
            <a:lvl1pPr>
              <a:defRPr sz="2400" b="1">
                <a:solidFill>
                  <a:schemeClr val="tx1"/>
                </a:solidFill>
              </a:defRPr>
            </a:lvl1pPr>
          </a:lstStyle>
          <a:p>
            <a:pPr lvl="0"/>
            <a:r>
              <a:rPr lang="en-US" smtClean="0"/>
              <a:t>Click to edit Master text styles</a:t>
            </a:r>
          </a:p>
        </p:txBody>
      </p:sp>
      <p:sp>
        <p:nvSpPr>
          <p:cNvPr id="7" name="Text Placeholder 3"/>
          <p:cNvSpPr>
            <a:spLocks noGrp="1"/>
          </p:cNvSpPr>
          <p:nvPr>
            <p:ph type="body" sz="quarter" idx="12" hasCustomPrompt="1"/>
          </p:nvPr>
        </p:nvSpPr>
        <p:spPr>
          <a:xfrm>
            <a:off x="2099710" y="2419202"/>
            <a:ext cx="587277" cy="400581"/>
          </a:xfrm>
          <a:noFill/>
        </p:spPr>
        <p:txBody>
          <a:bodyPr anchor="ctr">
            <a:noAutofit/>
          </a:bodyPr>
          <a:lstStyle>
            <a:lvl1pPr algn="ctr">
              <a:defRPr sz="2000" b="0">
                <a:solidFill>
                  <a:schemeClr val="tx1"/>
                </a:solidFill>
              </a:defRPr>
            </a:lvl1pPr>
          </a:lstStyle>
          <a:p>
            <a:pPr lvl="0"/>
            <a:r>
              <a:rPr lang="en-US" dirty="0" smtClean="0"/>
              <a:t>#</a:t>
            </a:r>
            <a:endParaRPr lang="en-US" dirty="0"/>
          </a:p>
        </p:txBody>
      </p:sp>
      <p:sp>
        <p:nvSpPr>
          <p:cNvPr id="8" name="Text Placeholder 5"/>
          <p:cNvSpPr>
            <a:spLocks noGrp="1"/>
          </p:cNvSpPr>
          <p:nvPr>
            <p:ph type="body" sz="quarter" idx="13"/>
          </p:nvPr>
        </p:nvSpPr>
        <p:spPr>
          <a:xfrm>
            <a:off x="2748771" y="2419202"/>
            <a:ext cx="8134435" cy="400581"/>
          </a:xfrm>
        </p:spPr>
        <p:txBody>
          <a:bodyPr anchor="ctr">
            <a:noAutofit/>
          </a:bodyPr>
          <a:lstStyle>
            <a:lvl1pPr>
              <a:defRPr sz="2000"/>
            </a:lvl1pPr>
          </a:lstStyle>
          <a:p>
            <a:pPr lvl="0"/>
            <a:r>
              <a:rPr lang="en-US" smtClean="0"/>
              <a:t>Click to edit Master text styles</a:t>
            </a:r>
          </a:p>
        </p:txBody>
      </p:sp>
      <p:sp>
        <p:nvSpPr>
          <p:cNvPr id="9" name="Text Placeholder 3"/>
          <p:cNvSpPr>
            <a:spLocks noGrp="1"/>
          </p:cNvSpPr>
          <p:nvPr>
            <p:ph type="body" sz="quarter" idx="14" hasCustomPrompt="1"/>
          </p:nvPr>
        </p:nvSpPr>
        <p:spPr>
          <a:xfrm>
            <a:off x="2099710" y="2912723"/>
            <a:ext cx="587277" cy="400581"/>
          </a:xfrm>
          <a:noFill/>
        </p:spPr>
        <p:txBody>
          <a:bodyPr anchor="ctr">
            <a:noAutofit/>
          </a:bodyPr>
          <a:lstStyle>
            <a:lvl1pPr algn="ctr">
              <a:defRPr sz="2000" b="0">
                <a:solidFill>
                  <a:schemeClr val="tx1"/>
                </a:solidFill>
              </a:defRPr>
            </a:lvl1pPr>
          </a:lstStyle>
          <a:p>
            <a:pPr lvl="0"/>
            <a:r>
              <a:rPr lang="en-US" dirty="0" smtClean="0"/>
              <a:t>#</a:t>
            </a:r>
            <a:endParaRPr lang="en-US" dirty="0"/>
          </a:p>
        </p:txBody>
      </p:sp>
      <p:sp>
        <p:nvSpPr>
          <p:cNvPr id="10" name="Text Placeholder 5"/>
          <p:cNvSpPr>
            <a:spLocks noGrp="1"/>
          </p:cNvSpPr>
          <p:nvPr>
            <p:ph type="body" sz="quarter" idx="15"/>
          </p:nvPr>
        </p:nvSpPr>
        <p:spPr>
          <a:xfrm>
            <a:off x="2748771" y="2912723"/>
            <a:ext cx="8134435" cy="400581"/>
          </a:xfrm>
        </p:spPr>
        <p:txBody>
          <a:bodyPr anchor="ctr">
            <a:noAutofit/>
          </a:bodyPr>
          <a:lstStyle>
            <a:lvl1pPr>
              <a:defRPr sz="2000"/>
            </a:lvl1pPr>
          </a:lstStyle>
          <a:p>
            <a:pPr lvl="0"/>
            <a:r>
              <a:rPr lang="en-US" smtClean="0"/>
              <a:t>Click to edit Master text styles</a:t>
            </a:r>
          </a:p>
        </p:txBody>
      </p:sp>
      <p:sp>
        <p:nvSpPr>
          <p:cNvPr id="11" name="Text Placeholder 3"/>
          <p:cNvSpPr>
            <a:spLocks noGrp="1"/>
          </p:cNvSpPr>
          <p:nvPr>
            <p:ph type="body" sz="quarter" idx="16" hasCustomPrompt="1"/>
          </p:nvPr>
        </p:nvSpPr>
        <p:spPr>
          <a:xfrm>
            <a:off x="2099710" y="3406771"/>
            <a:ext cx="587277" cy="400581"/>
          </a:xfrm>
          <a:noFill/>
        </p:spPr>
        <p:txBody>
          <a:bodyPr anchor="ctr">
            <a:noAutofit/>
          </a:bodyPr>
          <a:lstStyle>
            <a:lvl1pPr algn="ctr">
              <a:defRPr sz="2000" b="0">
                <a:solidFill>
                  <a:schemeClr val="tx1"/>
                </a:solidFill>
              </a:defRPr>
            </a:lvl1pPr>
          </a:lstStyle>
          <a:p>
            <a:pPr lvl="0"/>
            <a:r>
              <a:rPr lang="en-US" dirty="0" smtClean="0"/>
              <a:t>#</a:t>
            </a:r>
            <a:endParaRPr lang="en-US" dirty="0"/>
          </a:p>
        </p:txBody>
      </p:sp>
      <p:sp>
        <p:nvSpPr>
          <p:cNvPr id="12" name="Text Placeholder 5"/>
          <p:cNvSpPr>
            <a:spLocks noGrp="1"/>
          </p:cNvSpPr>
          <p:nvPr>
            <p:ph type="body" sz="quarter" idx="17"/>
          </p:nvPr>
        </p:nvSpPr>
        <p:spPr>
          <a:xfrm>
            <a:off x="2748771" y="3406771"/>
            <a:ext cx="8134435" cy="400581"/>
          </a:xfrm>
        </p:spPr>
        <p:txBody>
          <a:bodyPr anchor="ctr">
            <a:noAutofit/>
          </a:bodyPr>
          <a:lstStyle>
            <a:lvl1pPr>
              <a:defRPr sz="2000"/>
            </a:lvl1pPr>
          </a:lstStyle>
          <a:p>
            <a:pPr lvl="0"/>
            <a:r>
              <a:rPr lang="en-US" smtClean="0"/>
              <a:t>Click to edit Master text styles</a:t>
            </a:r>
          </a:p>
        </p:txBody>
      </p:sp>
      <p:sp>
        <p:nvSpPr>
          <p:cNvPr id="19" name="Text Placeholder 3"/>
          <p:cNvSpPr>
            <a:spLocks noGrp="1"/>
          </p:cNvSpPr>
          <p:nvPr>
            <p:ph type="body" sz="quarter" idx="18" hasCustomPrompt="1"/>
          </p:nvPr>
        </p:nvSpPr>
        <p:spPr>
          <a:xfrm>
            <a:off x="2099710" y="3900819"/>
            <a:ext cx="587277" cy="400581"/>
          </a:xfrm>
          <a:noFill/>
        </p:spPr>
        <p:txBody>
          <a:bodyPr anchor="ctr">
            <a:noAutofit/>
          </a:bodyPr>
          <a:lstStyle>
            <a:lvl1pPr algn="ctr">
              <a:defRPr sz="2000" b="0">
                <a:solidFill>
                  <a:schemeClr val="tx1"/>
                </a:solidFill>
              </a:defRPr>
            </a:lvl1pPr>
          </a:lstStyle>
          <a:p>
            <a:pPr lvl="0"/>
            <a:r>
              <a:rPr lang="en-US" dirty="0" smtClean="0"/>
              <a:t>#</a:t>
            </a:r>
            <a:endParaRPr lang="en-US" dirty="0"/>
          </a:p>
        </p:txBody>
      </p:sp>
      <p:sp>
        <p:nvSpPr>
          <p:cNvPr id="20" name="Text Placeholder 5"/>
          <p:cNvSpPr>
            <a:spLocks noGrp="1"/>
          </p:cNvSpPr>
          <p:nvPr>
            <p:ph type="body" sz="quarter" idx="19"/>
          </p:nvPr>
        </p:nvSpPr>
        <p:spPr>
          <a:xfrm>
            <a:off x="2748771" y="3900819"/>
            <a:ext cx="8134435" cy="400581"/>
          </a:xfrm>
        </p:spPr>
        <p:txBody>
          <a:bodyPr anchor="ctr">
            <a:noAutofit/>
          </a:bodyPr>
          <a:lstStyle>
            <a:lvl1pPr>
              <a:defRPr sz="2000"/>
            </a:lvl1pPr>
          </a:lstStyle>
          <a:p>
            <a:pPr lvl="0"/>
            <a:r>
              <a:rPr lang="en-US" smtClean="0"/>
              <a:t>Click to edit Master text styles</a:t>
            </a:r>
          </a:p>
        </p:txBody>
      </p:sp>
      <p:sp>
        <p:nvSpPr>
          <p:cNvPr id="27" name="Text Placeholder 3"/>
          <p:cNvSpPr>
            <a:spLocks noGrp="1"/>
          </p:cNvSpPr>
          <p:nvPr>
            <p:ph type="body" sz="quarter" idx="20" hasCustomPrompt="1"/>
          </p:nvPr>
        </p:nvSpPr>
        <p:spPr>
          <a:xfrm>
            <a:off x="2099710" y="4394340"/>
            <a:ext cx="587277" cy="400581"/>
          </a:xfrm>
          <a:noFill/>
        </p:spPr>
        <p:txBody>
          <a:bodyPr anchor="ctr">
            <a:noAutofit/>
          </a:bodyPr>
          <a:lstStyle>
            <a:lvl1pPr algn="ctr">
              <a:defRPr sz="2000" b="0">
                <a:solidFill>
                  <a:schemeClr val="tx1"/>
                </a:solidFill>
              </a:defRPr>
            </a:lvl1pPr>
          </a:lstStyle>
          <a:p>
            <a:pPr lvl="0"/>
            <a:r>
              <a:rPr lang="en-US" dirty="0" smtClean="0"/>
              <a:t>#</a:t>
            </a:r>
            <a:endParaRPr lang="en-US" dirty="0"/>
          </a:p>
        </p:txBody>
      </p:sp>
      <p:sp>
        <p:nvSpPr>
          <p:cNvPr id="28" name="Text Placeholder 5"/>
          <p:cNvSpPr>
            <a:spLocks noGrp="1"/>
          </p:cNvSpPr>
          <p:nvPr>
            <p:ph type="body" sz="quarter" idx="21"/>
          </p:nvPr>
        </p:nvSpPr>
        <p:spPr>
          <a:xfrm>
            <a:off x="2748771" y="4394340"/>
            <a:ext cx="8134435" cy="400581"/>
          </a:xfrm>
        </p:spPr>
        <p:txBody>
          <a:bodyPr anchor="ctr">
            <a:noAutofit/>
          </a:bodyPr>
          <a:lstStyle>
            <a:lvl1pPr>
              <a:defRPr sz="2000"/>
            </a:lvl1pPr>
          </a:lstStyle>
          <a:p>
            <a:pPr lvl="0"/>
            <a:r>
              <a:rPr lang="en-US" smtClean="0"/>
              <a:t>Click to edit Master text styles</a:t>
            </a:r>
          </a:p>
        </p:txBody>
      </p:sp>
      <p:sp>
        <p:nvSpPr>
          <p:cNvPr id="29" name="Text Placeholder 3"/>
          <p:cNvSpPr>
            <a:spLocks noGrp="1"/>
          </p:cNvSpPr>
          <p:nvPr>
            <p:ph type="body" sz="quarter" idx="22" hasCustomPrompt="1"/>
          </p:nvPr>
        </p:nvSpPr>
        <p:spPr>
          <a:xfrm>
            <a:off x="2099710" y="4888388"/>
            <a:ext cx="587277" cy="400581"/>
          </a:xfrm>
          <a:noFill/>
        </p:spPr>
        <p:txBody>
          <a:bodyPr anchor="ctr">
            <a:noAutofit/>
          </a:bodyPr>
          <a:lstStyle>
            <a:lvl1pPr algn="ctr">
              <a:defRPr sz="2000" b="0">
                <a:solidFill>
                  <a:schemeClr val="tx1"/>
                </a:solidFill>
              </a:defRPr>
            </a:lvl1pPr>
          </a:lstStyle>
          <a:p>
            <a:pPr lvl="0"/>
            <a:r>
              <a:rPr lang="en-US" dirty="0" smtClean="0"/>
              <a:t>#</a:t>
            </a:r>
            <a:endParaRPr lang="en-US" dirty="0"/>
          </a:p>
        </p:txBody>
      </p:sp>
      <p:sp>
        <p:nvSpPr>
          <p:cNvPr id="30" name="Text Placeholder 5"/>
          <p:cNvSpPr>
            <a:spLocks noGrp="1"/>
          </p:cNvSpPr>
          <p:nvPr>
            <p:ph type="body" sz="quarter" idx="23"/>
          </p:nvPr>
        </p:nvSpPr>
        <p:spPr>
          <a:xfrm>
            <a:off x="2748771" y="4888388"/>
            <a:ext cx="8134435" cy="400581"/>
          </a:xfrm>
        </p:spPr>
        <p:txBody>
          <a:bodyPr anchor="ctr">
            <a:noAutofit/>
          </a:bodyPr>
          <a:lstStyle>
            <a:lvl1pPr>
              <a:defRPr sz="2000"/>
            </a:lvl1pPr>
          </a:lstStyle>
          <a:p>
            <a:pPr lvl="0"/>
            <a:r>
              <a:rPr lang="en-US" smtClean="0"/>
              <a:t>Click to edit Master text styles</a:t>
            </a:r>
          </a:p>
        </p:txBody>
      </p:sp>
    </p:spTree>
    <p:extLst>
      <p:ext uri="{BB962C8B-B14F-4D97-AF65-F5344CB8AC3E}">
        <p14:creationId xmlns:p14="http://schemas.microsoft.com/office/powerpoint/2010/main" val="337200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52450" y="3180610"/>
            <a:ext cx="7583488" cy="1499976"/>
          </a:xfrm>
        </p:spPr>
        <p:txBody>
          <a:bodyPr anchor="t"/>
          <a:lstStyle>
            <a:lvl1pPr>
              <a:defRPr sz="4800" b="1" cap="all" baseline="0">
                <a:solidFill>
                  <a:schemeClr val="tx1"/>
                </a:solidFill>
              </a:defRPr>
            </a:lvl1pPr>
          </a:lstStyle>
          <a:p>
            <a:r>
              <a:rPr lang="en-US" dirty="0" smtClean="0"/>
              <a:t>CLICK TO ADD</a:t>
            </a:r>
            <a:br>
              <a:rPr lang="en-US" dirty="0" smtClean="0"/>
            </a:br>
            <a:r>
              <a:rPr lang="en-US" dirty="0" smtClean="0"/>
              <a:t>SECTION TITLE</a:t>
            </a:r>
            <a:endParaRPr lang="en-GB" dirty="0"/>
          </a:p>
        </p:txBody>
      </p:sp>
      <p:sp>
        <p:nvSpPr>
          <p:cNvPr id="3" name="Subtitle 2"/>
          <p:cNvSpPr>
            <a:spLocks noGrp="1"/>
          </p:cNvSpPr>
          <p:nvPr>
            <p:ph type="subTitle" idx="1" hasCustomPrompt="1"/>
          </p:nvPr>
        </p:nvSpPr>
        <p:spPr>
          <a:xfrm>
            <a:off x="552450" y="2671200"/>
            <a:ext cx="7583488" cy="539991"/>
          </a:xfrm>
        </p:spPr>
        <p:txBody>
          <a:bodyPr anchor="b">
            <a:noAutofit/>
          </a:bodyPr>
          <a:lstStyle>
            <a:lvl1pPr marL="0" indent="0" algn="l">
              <a:spcBef>
                <a:spcPts val="0"/>
              </a:spcBef>
              <a:buNone/>
              <a:defRPr sz="2400" b="0" kern="1200" cap="all" baseline="0" dirty="0">
                <a:solidFill>
                  <a:schemeClr val="accent2"/>
                </a:solidFill>
                <a:latin typeface="+mj-lt"/>
                <a:ea typeface="Kozuka Gothic Pr6N H" panose="020B0800000000000000" pitchFamily="34" charset="-128"/>
                <a:cs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GB" dirty="0"/>
          </a:p>
        </p:txBody>
      </p:sp>
      <p:sp>
        <p:nvSpPr>
          <p:cNvPr id="4" name="Freeform 3"/>
          <p:cNvSpPr>
            <a:spLocks noEditPoints="1"/>
          </p:cNvSpPr>
          <p:nvPr userDrawn="1"/>
        </p:nvSpPr>
        <p:spPr bwMode="auto">
          <a:xfrm>
            <a:off x="10835921" y="6433987"/>
            <a:ext cx="719988" cy="114961"/>
          </a:xfrm>
          <a:custGeom>
            <a:avLst/>
            <a:gdLst>
              <a:gd name="T0" fmla="*/ 230 w 562"/>
              <a:gd name="T1" fmla="*/ 85 h 87"/>
              <a:gd name="T2" fmla="*/ 231 w 562"/>
              <a:gd name="T3" fmla="*/ 75 h 87"/>
              <a:gd name="T4" fmla="*/ 214 w 562"/>
              <a:gd name="T5" fmla="*/ 53 h 87"/>
              <a:gd name="T6" fmla="*/ 495 w 562"/>
              <a:gd name="T7" fmla="*/ 31 h 87"/>
              <a:gd name="T8" fmla="*/ 519 w 562"/>
              <a:gd name="T9" fmla="*/ 70 h 87"/>
              <a:gd name="T10" fmla="*/ 520 w 562"/>
              <a:gd name="T11" fmla="*/ 63 h 87"/>
              <a:gd name="T12" fmla="*/ 508 w 562"/>
              <a:gd name="T13" fmla="*/ 53 h 87"/>
              <a:gd name="T14" fmla="*/ 318 w 562"/>
              <a:gd name="T15" fmla="*/ 85 h 87"/>
              <a:gd name="T16" fmla="*/ 319 w 562"/>
              <a:gd name="T17" fmla="*/ 75 h 87"/>
              <a:gd name="T18" fmla="*/ 301 w 562"/>
              <a:gd name="T19" fmla="*/ 53 h 87"/>
              <a:gd name="T20" fmla="*/ 49 w 562"/>
              <a:gd name="T21" fmla="*/ 44 h 87"/>
              <a:gd name="T22" fmla="*/ 11 w 562"/>
              <a:gd name="T23" fmla="*/ 8 h 87"/>
              <a:gd name="T24" fmla="*/ 4 w 562"/>
              <a:gd name="T25" fmla="*/ 12 h 87"/>
              <a:gd name="T26" fmla="*/ 66 w 562"/>
              <a:gd name="T27" fmla="*/ 62 h 87"/>
              <a:gd name="T28" fmla="*/ 46 w 562"/>
              <a:gd name="T29" fmla="*/ 23 h 87"/>
              <a:gd name="T30" fmla="*/ 23 w 562"/>
              <a:gd name="T31" fmla="*/ 39 h 87"/>
              <a:gd name="T32" fmla="*/ 23 w 562"/>
              <a:gd name="T33" fmla="*/ 50 h 87"/>
              <a:gd name="T34" fmla="*/ 91 w 562"/>
              <a:gd name="T35" fmla="*/ 15 h 87"/>
              <a:gd name="T36" fmla="*/ 91 w 562"/>
              <a:gd name="T37" fmla="*/ 15 h 87"/>
              <a:gd name="T38" fmla="*/ 76 w 562"/>
              <a:gd name="T39" fmla="*/ 84 h 87"/>
              <a:gd name="T40" fmla="*/ 70 w 562"/>
              <a:gd name="T41" fmla="*/ 33 h 87"/>
              <a:gd name="T42" fmla="*/ 176 w 562"/>
              <a:gd name="T43" fmla="*/ 8 h 87"/>
              <a:gd name="T44" fmla="*/ 162 w 562"/>
              <a:gd name="T45" fmla="*/ 31 h 87"/>
              <a:gd name="T46" fmla="*/ 181 w 562"/>
              <a:gd name="T47" fmla="*/ 76 h 87"/>
              <a:gd name="T48" fmla="*/ 172 w 562"/>
              <a:gd name="T49" fmla="*/ 5 h 87"/>
              <a:gd name="T50" fmla="*/ 181 w 562"/>
              <a:gd name="T51" fmla="*/ 58 h 87"/>
              <a:gd name="T52" fmla="*/ 441 w 562"/>
              <a:gd name="T53" fmla="*/ 7 h 87"/>
              <a:gd name="T54" fmla="*/ 430 w 562"/>
              <a:gd name="T55" fmla="*/ 31 h 87"/>
              <a:gd name="T56" fmla="*/ 449 w 562"/>
              <a:gd name="T57" fmla="*/ 76 h 87"/>
              <a:gd name="T58" fmla="*/ 439 w 562"/>
              <a:gd name="T59" fmla="*/ 5 h 87"/>
              <a:gd name="T60" fmla="*/ 448 w 562"/>
              <a:gd name="T61" fmla="*/ 58 h 87"/>
              <a:gd name="T62" fmla="*/ 556 w 562"/>
              <a:gd name="T63" fmla="*/ 43 h 87"/>
              <a:gd name="T64" fmla="*/ 529 w 562"/>
              <a:gd name="T65" fmla="*/ 46 h 87"/>
              <a:gd name="T66" fmla="*/ 542 w 562"/>
              <a:gd name="T67" fmla="*/ 32 h 87"/>
              <a:gd name="T68" fmla="*/ 562 w 562"/>
              <a:gd name="T69" fmla="*/ 32 h 87"/>
              <a:gd name="T70" fmla="*/ 276 w 562"/>
              <a:gd name="T71" fmla="*/ 43 h 87"/>
              <a:gd name="T72" fmla="*/ 257 w 562"/>
              <a:gd name="T73" fmla="*/ 38 h 87"/>
              <a:gd name="T74" fmla="*/ 263 w 562"/>
              <a:gd name="T75" fmla="*/ 23 h 87"/>
              <a:gd name="T76" fmla="*/ 276 w 562"/>
              <a:gd name="T77" fmla="*/ 23 h 87"/>
              <a:gd name="T78" fmla="*/ 385 w 562"/>
              <a:gd name="T79" fmla="*/ 84 h 87"/>
              <a:gd name="T80" fmla="*/ 363 w 562"/>
              <a:gd name="T81" fmla="*/ 84 h 87"/>
              <a:gd name="T82" fmla="*/ 341 w 562"/>
              <a:gd name="T83" fmla="*/ 33 h 87"/>
              <a:gd name="T84" fmla="*/ 362 w 562"/>
              <a:gd name="T85" fmla="*/ 32 h 87"/>
              <a:gd name="T86" fmla="*/ 398 w 562"/>
              <a:gd name="T87" fmla="*/ 51 h 87"/>
              <a:gd name="T88" fmla="*/ 105 w 562"/>
              <a:gd name="T89" fmla="*/ 67 h 87"/>
              <a:gd name="T90" fmla="*/ 93 w 562"/>
              <a:gd name="T91" fmla="*/ 33 h 87"/>
              <a:gd name="T92" fmla="*/ 118 w 562"/>
              <a:gd name="T93" fmla="*/ 18 h 87"/>
              <a:gd name="T94" fmla="*/ 118 w 562"/>
              <a:gd name="T9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2" h="87">
                <a:moveTo>
                  <a:pt x="253" y="59"/>
                </a:moveTo>
                <a:cubicBezTo>
                  <a:pt x="253" y="41"/>
                  <a:pt x="242" y="31"/>
                  <a:pt x="228" y="31"/>
                </a:cubicBezTo>
                <a:cubicBezTo>
                  <a:pt x="212" y="31"/>
                  <a:pt x="201" y="42"/>
                  <a:pt x="201" y="58"/>
                </a:cubicBezTo>
                <a:cubicBezTo>
                  <a:pt x="201" y="74"/>
                  <a:pt x="213" y="85"/>
                  <a:pt x="230" y="85"/>
                </a:cubicBezTo>
                <a:cubicBezTo>
                  <a:pt x="235" y="85"/>
                  <a:pt x="240" y="84"/>
                  <a:pt x="244" y="83"/>
                </a:cubicBezTo>
                <a:cubicBezTo>
                  <a:pt x="251" y="70"/>
                  <a:pt x="251" y="70"/>
                  <a:pt x="251" y="70"/>
                </a:cubicBezTo>
                <a:cubicBezTo>
                  <a:pt x="250" y="70"/>
                  <a:pt x="250" y="70"/>
                  <a:pt x="250" y="70"/>
                </a:cubicBezTo>
                <a:cubicBezTo>
                  <a:pt x="244" y="73"/>
                  <a:pt x="237" y="75"/>
                  <a:pt x="231" y="75"/>
                </a:cubicBezTo>
                <a:cubicBezTo>
                  <a:pt x="222" y="75"/>
                  <a:pt x="214" y="70"/>
                  <a:pt x="214" y="63"/>
                </a:cubicBezTo>
                <a:cubicBezTo>
                  <a:pt x="253" y="63"/>
                  <a:pt x="253" y="63"/>
                  <a:pt x="253" y="63"/>
                </a:cubicBezTo>
                <a:lnTo>
                  <a:pt x="253" y="59"/>
                </a:lnTo>
                <a:close/>
                <a:moveTo>
                  <a:pt x="214" y="53"/>
                </a:moveTo>
                <a:cubicBezTo>
                  <a:pt x="215" y="46"/>
                  <a:pt x="219" y="41"/>
                  <a:pt x="227" y="41"/>
                </a:cubicBezTo>
                <a:cubicBezTo>
                  <a:pt x="235" y="41"/>
                  <a:pt x="240" y="46"/>
                  <a:pt x="240" y="53"/>
                </a:cubicBezTo>
                <a:lnTo>
                  <a:pt x="214" y="53"/>
                </a:lnTo>
                <a:close/>
                <a:moveTo>
                  <a:pt x="495" y="31"/>
                </a:moveTo>
                <a:cubicBezTo>
                  <a:pt x="480" y="31"/>
                  <a:pt x="468" y="42"/>
                  <a:pt x="468" y="58"/>
                </a:cubicBezTo>
                <a:cubicBezTo>
                  <a:pt x="468" y="74"/>
                  <a:pt x="480" y="85"/>
                  <a:pt x="497" y="85"/>
                </a:cubicBezTo>
                <a:cubicBezTo>
                  <a:pt x="503" y="85"/>
                  <a:pt x="507" y="84"/>
                  <a:pt x="511" y="83"/>
                </a:cubicBezTo>
                <a:cubicBezTo>
                  <a:pt x="519" y="70"/>
                  <a:pt x="519" y="70"/>
                  <a:pt x="519" y="70"/>
                </a:cubicBezTo>
                <a:cubicBezTo>
                  <a:pt x="518" y="70"/>
                  <a:pt x="518" y="70"/>
                  <a:pt x="518" y="70"/>
                </a:cubicBezTo>
                <a:cubicBezTo>
                  <a:pt x="511" y="73"/>
                  <a:pt x="505" y="75"/>
                  <a:pt x="499" y="75"/>
                </a:cubicBezTo>
                <a:cubicBezTo>
                  <a:pt x="490" y="75"/>
                  <a:pt x="482" y="70"/>
                  <a:pt x="481" y="63"/>
                </a:cubicBezTo>
                <a:cubicBezTo>
                  <a:pt x="520" y="63"/>
                  <a:pt x="520" y="63"/>
                  <a:pt x="520" y="63"/>
                </a:cubicBezTo>
                <a:cubicBezTo>
                  <a:pt x="522" y="43"/>
                  <a:pt x="511" y="31"/>
                  <a:pt x="495" y="31"/>
                </a:cubicBezTo>
                <a:close/>
                <a:moveTo>
                  <a:pt x="481" y="53"/>
                </a:moveTo>
                <a:cubicBezTo>
                  <a:pt x="482" y="46"/>
                  <a:pt x="487" y="41"/>
                  <a:pt x="495" y="41"/>
                </a:cubicBezTo>
                <a:cubicBezTo>
                  <a:pt x="503" y="41"/>
                  <a:pt x="508" y="46"/>
                  <a:pt x="508" y="53"/>
                </a:cubicBezTo>
                <a:lnTo>
                  <a:pt x="481" y="53"/>
                </a:lnTo>
                <a:close/>
                <a:moveTo>
                  <a:pt x="315" y="31"/>
                </a:moveTo>
                <a:cubicBezTo>
                  <a:pt x="300" y="31"/>
                  <a:pt x="288" y="42"/>
                  <a:pt x="288" y="58"/>
                </a:cubicBezTo>
                <a:cubicBezTo>
                  <a:pt x="288" y="74"/>
                  <a:pt x="300" y="85"/>
                  <a:pt x="318" y="85"/>
                </a:cubicBezTo>
                <a:cubicBezTo>
                  <a:pt x="323" y="85"/>
                  <a:pt x="327" y="84"/>
                  <a:pt x="331" y="83"/>
                </a:cubicBezTo>
                <a:cubicBezTo>
                  <a:pt x="339" y="70"/>
                  <a:pt x="339" y="70"/>
                  <a:pt x="339" y="70"/>
                </a:cubicBezTo>
                <a:cubicBezTo>
                  <a:pt x="338" y="70"/>
                  <a:pt x="338" y="70"/>
                  <a:pt x="338" y="70"/>
                </a:cubicBezTo>
                <a:cubicBezTo>
                  <a:pt x="331" y="73"/>
                  <a:pt x="325" y="75"/>
                  <a:pt x="319" y="75"/>
                </a:cubicBezTo>
                <a:cubicBezTo>
                  <a:pt x="310" y="75"/>
                  <a:pt x="302" y="70"/>
                  <a:pt x="301" y="63"/>
                </a:cubicBezTo>
                <a:cubicBezTo>
                  <a:pt x="341" y="63"/>
                  <a:pt x="341" y="63"/>
                  <a:pt x="341" y="63"/>
                </a:cubicBezTo>
                <a:cubicBezTo>
                  <a:pt x="342" y="43"/>
                  <a:pt x="331" y="31"/>
                  <a:pt x="315" y="31"/>
                </a:cubicBezTo>
                <a:close/>
                <a:moveTo>
                  <a:pt x="301" y="53"/>
                </a:moveTo>
                <a:cubicBezTo>
                  <a:pt x="302" y="46"/>
                  <a:pt x="307" y="41"/>
                  <a:pt x="315" y="41"/>
                </a:cubicBezTo>
                <a:cubicBezTo>
                  <a:pt x="323" y="41"/>
                  <a:pt x="328" y="46"/>
                  <a:pt x="328" y="53"/>
                </a:cubicBezTo>
                <a:lnTo>
                  <a:pt x="301" y="53"/>
                </a:lnTo>
                <a:close/>
                <a:moveTo>
                  <a:pt x="49" y="44"/>
                </a:moveTo>
                <a:cubicBezTo>
                  <a:pt x="49" y="44"/>
                  <a:pt x="49" y="44"/>
                  <a:pt x="49" y="44"/>
                </a:cubicBezTo>
                <a:cubicBezTo>
                  <a:pt x="57" y="41"/>
                  <a:pt x="62" y="36"/>
                  <a:pt x="62" y="27"/>
                </a:cubicBezTo>
                <a:cubicBezTo>
                  <a:pt x="62" y="13"/>
                  <a:pt x="51" y="8"/>
                  <a:pt x="39" y="8"/>
                </a:cubicBezTo>
                <a:cubicBezTo>
                  <a:pt x="11" y="8"/>
                  <a:pt x="11" y="8"/>
                  <a:pt x="11" y="8"/>
                </a:cubicBezTo>
                <a:cubicBezTo>
                  <a:pt x="11" y="8"/>
                  <a:pt x="11" y="8"/>
                  <a:pt x="11" y="8"/>
                </a:cubicBezTo>
                <a:cubicBezTo>
                  <a:pt x="0" y="8"/>
                  <a:pt x="0" y="8"/>
                  <a:pt x="0" y="8"/>
                </a:cubicBezTo>
                <a:cubicBezTo>
                  <a:pt x="0" y="9"/>
                  <a:pt x="0" y="9"/>
                  <a:pt x="0" y="9"/>
                </a:cubicBezTo>
                <a:cubicBezTo>
                  <a:pt x="4" y="12"/>
                  <a:pt x="4" y="12"/>
                  <a:pt x="4" y="12"/>
                </a:cubicBezTo>
                <a:cubicBezTo>
                  <a:pt x="9" y="16"/>
                  <a:pt x="9" y="17"/>
                  <a:pt x="9" y="20"/>
                </a:cubicBezTo>
                <a:cubicBezTo>
                  <a:pt x="9" y="84"/>
                  <a:pt x="9" y="84"/>
                  <a:pt x="9" y="84"/>
                </a:cubicBezTo>
                <a:cubicBezTo>
                  <a:pt x="37" y="84"/>
                  <a:pt x="37" y="84"/>
                  <a:pt x="37" y="84"/>
                </a:cubicBezTo>
                <a:cubicBezTo>
                  <a:pt x="51" y="84"/>
                  <a:pt x="66" y="79"/>
                  <a:pt x="66" y="62"/>
                </a:cubicBezTo>
                <a:cubicBezTo>
                  <a:pt x="66" y="53"/>
                  <a:pt x="59" y="45"/>
                  <a:pt x="49" y="44"/>
                </a:cubicBezTo>
                <a:close/>
                <a:moveTo>
                  <a:pt x="23" y="20"/>
                </a:moveTo>
                <a:cubicBezTo>
                  <a:pt x="34" y="20"/>
                  <a:pt x="34" y="20"/>
                  <a:pt x="34" y="20"/>
                </a:cubicBezTo>
                <a:cubicBezTo>
                  <a:pt x="42" y="20"/>
                  <a:pt x="44" y="21"/>
                  <a:pt x="46" y="23"/>
                </a:cubicBezTo>
                <a:cubicBezTo>
                  <a:pt x="48" y="24"/>
                  <a:pt x="49" y="27"/>
                  <a:pt x="49" y="29"/>
                </a:cubicBezTo>
                <a:cubicBezTo>
                  <a:pt x="49" y="32"/>
                  <a:pt x="48" y="34"/>
                  <a:pt x="46" y="36"/>
                </a:cubicBezTo>
                <a:cubicBezTo>
                  <a:pt x="44" y="38"/>
                  <a:pt x="41" y="39"/>
                  <a:pt x="35" y="39"/>
                </a:cubicBezTo>
                <a:cubicBezTo>
                  <a:pt x="23" y="39"/>
                  <a:pt x="23" y="39"/>
                  <a:pt x="23" y="39"/>
                </a:cubicBezTo>
                <a:lnTo>
                  <a:pt x="23" y="20"/>
                </a:lnTo>
                <a:close/>
                <a:moveTo>
                  <a:pt x="35" y="72"/>
                </a:moveTo>
                <a:cubicBezTo>
                  <a:pt x="23" y="72"/>
                  <a:pt x="23" y="72"/>
                  <a:pt x="23" y="72"/>
                </a:cubicBezTo>
                <a:cubicBezTo>
                  <a:pt x="23" y="50"/>
                  <a:pt x="23" y="50"/>
                  <a:pt x="23" y="50"/>
                </a:cubicBezTo>
                <a:cubicBezTo>
                  <a:pt x="36" y="50"/>
                  <a:pt x="36" y="50"/>
                  <a:pt x="36" y="50"/>
                </a:cubicBezTo>
                <a:cubicBezTo>
                  <a:pt x="47" y="50"/>
                  <a:pt x="52" y="53"/>
                  <a:pt x="52" y="61"/>
                </a:cubicBezTo>
                <a:cubicBezTo>
                  <a:pt x="52" y="71"/>
                  <a:pt x="42" y="72"/>
                  <a:pt x="35" y="72"/>
                </a:cubicBezTo>
                <a:close/>
                <a:moveTo>
                  <a:pt x="91" y="15"/>
                </a:moveTo>
                <a:cubicBezTo>
                  <a:pt x="91" y="19"/>
                  <a:pt x="87" y="23"/>
                  <a:pt x="83" y="23"/>
                </a:cubicBezTo>
                <a:cubicBezTo>
                  <a:pt x="78" y="23"/>
                  <a:pt x="75" y="19"/>
                  <a:pt x="75" y="15"/>
                </a:cubicBezTo>
                <a:cubicBezTo>
                  <a:pt x="75" y="11"/>
                  <a:pt x="78" y="7"/>
                  <a:pt x="83" y="7"/>
                </a:cubicBezTo>
                <a:cubicBezTo>
                  <a:pt x="87" y="7"/>
                  <a:pt x="91" y="11"/>
                  <a:pt x="91" y="15"/>
                </a:cubicBezTo>
                <a:close/>
                <a:moveTo>
                  <a:pt x="70" y="32"/>
                </a:moveTo>
                <a:cubicBezTo>
                  <a:pt x="89" y="32"/>
                  <a:pt x="89" y="32"/>
                  <a:pt x="89" y="32"/>
                </a:cubicBezTo>
                <a:cubicBezTo>
                  <a:pt x="89" y="84"/>
                  <a:pt x="89" y="84"/>
                  <a:pt x="89" y="84"/>
                </a:cubicBezTo>
                <a:cubicBezTo>
                  <a:pt x="76" y="84"/>
                  <a:pt x="76" y="84"/>
                  <a:pt x="76" y="84"/>
                </a:cubicBezTo>
                <a:cubicBezTo>
                  <a:pt x="76" y="43"/>
                  <a:pt x="76" y="43"/>
                  <a:pt x="76" y="43"/>
                </a:cubicBezTo>
                <a:cubicBezTo>
                  <a:pt x="76" y="43"/>
                  <a:pt x="76" y="43"/>
                  <a:pt x="76" y="43"/>
                </a:cubicBezTo>
                <a:cubicBezTo>
                  <a:pt x="76" y="39"/>
                  <a:pt x="76" y="38"/>
                  <a:pt x="72" y="35"/>
                </a:cubicBezTo>
                <a:cubicBezTo>
                  <a:pt x="70" y="33"/>
                  <a:pt x="70" y="33"/>
                  <a:pt x="70" y="33"/>
                </a:cubicBezTo>
                <a:lnTo>
                  <a:pt x="70" y="32"/>
                </a:lnTo>
                <a:close/>
                <a:moveTo>
                  <a:pt x="172" y="5"/>
                </a:moveTo>
                <a:cubicBezTo>
                  <a:pt x="172" y="6"/>
                  <a:pt x="172" y="6"/>
                  <a:pt x="172" y="6"/>
                </a:cubicBezTo>
                <a:cubicBezTo>
                  <a:pt x="176" y="8"/>
                  <a:pt x="176" y="8"/>
                  <a:pt x="176" y="8"/>
                </a:cubicBezTo>
                <a:cubicBezTo>
                  <a:pt x="180" y="11"/>
                  <a:pt x="180" y="12"/>
                  <a:pt x="180" y="15"/>
                </a:cubicBezTo>
                <a:cubicBezTo>
                  <a:pt x="180" y="39"/>
                  <a:pt x="180" y="39"/>
                  <a:pt x="180" y="39"/>
                </a:cubicBezTo>
                <a:cubicBezTo>
                  <a:pt x="180" y="39"/>
                  <a:pt x="180" y="39"/>
                  <a:pt x="180" y="39"/>
                </a:cubicBezTo>
                <a:cubicBezTo>
                  <a:pt x="177" y="36"/>
                  <a:pt x="172" y="31"/>
                  <a:pt x="162" y="31"/>
                </a:cubicBezTo>
                <a:cubicBezTo>
                  <a:pt x="148" y="31"/>
                  <a:pt x="138" y="43"/>
                  <a:pt x="138" y="58"/>
                </a:cubicBezTo>
                <a:cubicBezTo>
                  <a:pt x="138" y="73"/>
                  <a:pt x="147" y="85"/>
                  <a:pt x="163" y="85"/>
                </a:cubicBezTo>
                <a:cubicBezTo>
                  <a:pt x="170" y="85"/>
                  <a:pt x="177" y="82"/>
                  <a:pt x="181" y="76"/>
                </a:cubicBezTo>
                <a:cubicBezTo>
                  <a:pt x="181" y="76"/>
                  <a:pt x="181" y="76"/>
                  <a:pt x="181" y="76"/>
                </a:cubicBezTo>
                <a:cubicBezTo>
                  <a:pt x="182" y="84"/>
                  <a:pt x="182" y="84"/>
                  <a:pt x="182" y="84"/>
                </a:cubicBezTo>
                <a:cubicBezTo>
                  <a:pt x="193" y="84"/>
                  <a:pt x="193" y="84"/>
                  <a:pt x="193" y="84"/>
                </a:cubicBezTo>
                <a:cubicBezTo>
                  <a:pt x="193" y="5"/>
                  <a:pt x="193" y="5"/>
                  <a:pt x="193" y="5"/>
                </a:cubicBezTo>
                <a:lnTo>
                  <a:pt x="172" y="5"/>
                </a:lnTo>
                <a:close/>
                <a:moveTo>
                  <a:pt x="166" y="74"/>
                </a:moveTo>
                <a:cubicBezTo>
                  <a:pt x="156" y="74"/>
                  <a:pt x="150" y="66"/>
                  <a:pt x="150" y="58"/>
                </a:cubicBezTo>
                <a:cubicBezTo>
                  <a:pt x="150" y="50"/>
                  <a:pt x="156" y="43"/>
                  <a:pt x="166" y="43"/>
                </a:cubicBezTo>
                <a:cubicBezTo>
                  <a:pt x="175" y="43"/>
                  <a:pt x="181" y="50"/>
                  <a:pt x="181" y="58"/>
                </a:cubicBezTo>
                <a:cubicBezTo>
                  <a:pt x="181" y="66"/>
                  <a:pt x="175" y="74"/>
                  <a:pt x="166" y="74"/>
                </a:cubicBezTo>
                <a:close/>
                <a:moveTo>
                  <a:pt x="439" y="5"/>
                </a:moveTo>
                <a:cubicBezTo>
                  <a:pt x="439" y="6"/>
                  <a:pt x="439" y="6"/>
                  <a:pt x="439" y="6"/>
                </a:cubicBezTo>
                <a:cubicBezTo>
                  <a:pt x="441" y="7"/>
                  <a:pt x="441" y="7"/>
                  <a:pt x="441" y="7"/>
                </a:cubicBezTo>
                <a:cubicBezTo>
                  <a:pt x="447" y="11"/>
                  <a:pt x="448" y="12"/>
                  <a:pt x="448" y="19"/>
                </a:cubicBezTo>
                <a:cubicBezTo>
                  <a:pt x="448" y="39"/>
                  <a:pt x="448" y="39"/>
                  <a:pt x="448" y="39"/>
                </a:cubicBezTo>
                <a:cubicBezTo>
                  <a:pt x="448" y="39"/>
                  <a:pt x="448" y="39"/>
                  <a:pt x="448" y="39"/>
                </a:cubicBezTo>
                <a:cubicBezTo>
                  <a:pt x="445" y="36"/>
                  <a:pt x="440" y="31"/>
                  <a:pt x="430" y="31"/>
                </a:cubicBezTo>
                <a:cubicBezTo>
                  <a:pt x="415" y="31"/>
                  <a:pt x="405" y="43"/>
                  <a:pt x="405" y="58"/>
                </a:cubicBezTo>
                <a:cubicBezTo>
                  <a:pt x="405" y="73"/>
                  <a:pt x="415" y="85"/>
                  <a:pt x="431" y="85"/>
                </a:cubicBezTo>
                <a:cubicBezTo>
                  <a:pt x="438" y="85"/>
                  <a:pt x="445" y="82"/>
                  <a:pt x="448" y="76"/>
                </a:cubicBezTo>
                <a:cubicBezTo>
                  <a:pt x="449" y="76"/>
                  <a:pt x="449" y="76"/>
                  <a:pt x="449" y="76"/>
                </a:cubicBezTo>
                <a:cubicBezTo>
                  <a:pt x="450" y="84"/>
                  <a:pt x="450" y="84"/>
                  <a:pt x="450" y="84"/>
                </a:cubicBezTo>
                <a:cubicBezTo>
                  <a:pt x="461" y="84"/>
                  <a:pt x="461" y="84"/>
                  <a:pt x="461" y="84"/>
                </a:cubicBezTo>
                <a:cubicBezTo>
                  <a:pt x="461" y="5"/>
                  <a:pt x="461" y="5"/>
                  <a:pt x="461" y="5"/>
                </a:cubicBezTo>
                <a:lnTo>
                  <a:pt x="439" y="5"/>
                </a:lnTo>
                <a:close/>
                <a:moveTo>
                  <a:pt x="433" y="74"/>
                </a:moveTo>
                <a:cubicBezTo>
                  <a:pt x="424" y="74"/>
                  <a:pt x="418" y="66"/>
                  <a:pt x="418" y="58"/>
                </a:cubicBezTo>
                <a:cubicBezTo>
                  <a:pt x="418" y="50"/>
                  <a:pt x="424" y="43"/>
                  <a:pt x="433" y="43"/>
                </a:cubicBezTo>
                <a:cubicBezTo>
                  <a:pt x="443" y="43"/>
                  <a:pt x="448" y="50"/>
                  <a:pt x="448" y="58"/>
                </a:cubicBezTo>
                <a:cubicBezTo>
                  <a:pt x="448" y="66"/>
                  <a:pt x="443" y="74"/>
                  <a:pt x="433" y="74"/>
                </a:cubicBezTo>
                <a:close/>
                <a:moveTo>
                  <a:pt x="562" y="32"/>
                </a:moveTo>
                <a:cubicBezTo>
                  <a:pt x="562" y="44"/>
                  <a:pt x="562" y="44"/>
                  <a:pt x="562" y="44"/>
                </a:cubicBezTo>
                <a:cubicBezTo>
                  <a:pt x="560" y="44"/>
                  <a:pt x="558" y="43"/>
                  <a:pt x="556" y="43"/>
                </a:cubicBezTo>
                <a:cubicBezTo>
                  <a:pt x="543" y="43"/>
                  <a:pt x="542" y="54"/>
                  <a:pt x="542" y="56"/>
                </a:cubicBezTo>
                <a:cubicBezTo>
                  <a:pt x="542" y="84"/>
                  <a:pt x="542" y="84"/>
                  <a:pt x="542" y="84"/>
                </a:cubicBezTo>
                <a:cubicBezTo>
                  <a:pt x="529" y="84"/>
                  <a:pt x="529" y="84"/>
                  <a:pt x="529" y="84"/>
                </a:cubicBezTo>
                <a:cubicBezTo>
                  <a:pt x="529" y="46"/>
                  <a:pt x="529" y="46"/>
                  <a:pt x="529" y="46"/>
                </a:cubicBezTo>
                <a:cubicBezTo>
                  <a:pt x="529" y="39"/>
                  <a:pt x="528" y="38"/>
                  <a:pt x="523" y="35"/>
                </a:cubicBezTo>
                <a:cubicBezTo>
                  <a:pt x="520" y="33"/>
                  <a:pt x="520" y="33"/>
                  <a:pt x="520" y="33"/>
                </a:cubicBezTo>
                <a:cubicBezTo>
                  <a:pt x="520" y="32"/>
                  <a:pt x="520" y="32"/>
                  <a:pt x="520" y="32"/>
                </a:cubicBezTo>
                <a:cubicBezTo>
                  <a:pt x="542" y="32"/>
                  <a:pt x="542" y="32"/>
                  <a:pt x="542" y="32"/>
                </a:cubicBezTo>
                <a:cubicBezTo>
                  <a:pt x="542" y="41"/>
                  <a:pt x="542" y="41"/>
                  <a:pt x="542" y="41"/>
                </a:cubicBezTo>
                <a:cubicBezTo>
                  <a:pt x="542" y="41"/>
                  <a:pt x="542" y="41"/>
                  <a:pt x="542" y="41"/>
                </a:cubicBezTo>
                <a:cubicBezTo>
                  <a:pt x="545" y="35"/>
                  <a:pt x="550" y="31"/>
                  <a:pt x="557" y="31"/>
                </a:cubicBezTo>
                <a:cubicBezTo>
                  <a:pt x="559" y="31"/>
                  <a:pt x="560" y="31"/>
                  <a:pt x="562" y="32"/>
                </a:cubicBezTo>
                <a:close/>
                <a:moveTo>
                  <a:pt x="276" y="32"/>
                </a:moveTo>
                <a:cubicBezTo>
                  <a:pt x="288" y="32"/>
                  <a:pt x="288" y="32"/>
                  <a:pt x="288" y="32"/>
                </a:cubicBezTo>
                <a:cubicBezTo>
                  <a:pt x="288" y="43"/>
                  <a:pt x="288" y="43"/>
                  <a:pt x="288" y="43"/>
                </a:cubicBezTo>
                <a:cubicBezTo>
                  <a:pt x="276" y="43"/>
                  <a:pt x="276" y="43"/>
                  <a:pt x="276" y="43"/>
                </a:cubicBezTo>
                <a:cubicBezTo>
                  <a:pt x="276" y="84"/>
                  <a:pt x="276" y="84"/>
                  <a:pt x="276" y="84"/>
                </a:cubicBezTo>
                <a:cubicBezTo>
                  <a:pt x="263" y="84"/>
                  <a:pt x="263" y="84"/>
                  <a:pt x="263" y="84"/>
                </a:cubicBezTo>
                <a:cubicBezTo>
                  <a:pt x="263" y="48"/>
                  <a:pt x="263" y="48"/>
                  <a:pt x="263" y="48"/>
                </a:cubicBezTo>
                <a:cubicBezTo>
                  <a:pt x="263" y="43"/>
                  <a:pt x="262" y="42"/>
                  <a:pt x="257" y="38"/>
                </a:cubicBezTo>
                <a:cubicBezTo>
                  <a:pt x="250" y="33"/>
                  <a:pt x="250" y="33"/>
                  <a:pt x="250" y="33"/>
                </a:cubicBezTo>
                <a:cubicBezTo>
                  <a:pt x="250" y="32"/>
                  <a:pt x="250" y="32"/>
                  <a:pt x="250" y="32"/>
                </a:cubicBezTo>
                <a:cubicBezTo>
                  <a:pt x="263" y="32"/>
                  <a:pt x="263" y="32"/>
                  <a:pt x="263" y="32"/>
                </a:cubicBezTo>
                <a:cubicBezTo>
                  <a:pt x="263" y="23"/>
                  <a:pt x="263" y="23"/>
                  <a:pt x="263" y="23"/>
                </a:cubicBezTo>
                <a:cubicBezTo>
                  <a:pt x="263" y="9"/>
                  <a:pt x="272" y="0"/>
                  <a:pt x="292" y="4"/>
                </a:cubicBezTo>
                <a:cubicBezTo>
                  <a:pt x="295" y="15"/>
                  <a:pt x="295" y="15"/>
                  <a:pt x="295" y="15"/>
                </a:cubicBezTo>
                <a:cubicBezTo>
                  <a:pt x="294" y="15"/>
                  <a:pt x="294" y="15"/>
                  <a:pt x="294" y="15"/>
                </a:cubicBezTo>
                <a:cubicBezTo>
                  <a:pt x="284" y="11"/>
                  <a:pt x="276" y="14"/>
                  <a:pt x="276" y="23"/>
                </a:cubicBezTo>
                <a:lnTo>
                  <a:pt x="276" y="32"/>
                </a:lnTo>
                <a:close/>
                <a:moveTo>
                  <a:pt x="398" y="51"/>
                </a:moveTo>
                <a:cubicBezTo>
                  <a:pt x="398" y="84"/>
                  <a:pt x="398" y="84"/>
                  <a:pt x="398" y="84"/>
                </a:cubicBezTo>
                <a:cubicBezTo>
                  <a:pt x="385" y="84"/>
                  <a:pt x="385" y="84"/>
                  <a:pt x="385" y="84"/>
                </a:cubicBezTo>
                <a:cubicBezTo>
                  <a:pt x="385" y="55"/>
                  <a:pt x="385" y="55"/>
                  <a:pt x="385" y="55"/>
                </a:cubicBezTo>
                <a:cubicBezTo>
                  <a:pt x="385" y="50"/>
                  <a:pt x="384" y="43"/>
                  <a:pt x="375" y="43"/>
                </a:cubicBezTo>
                <a:cubicBezTo>
                  <a:pt x="366" y="43"/>
                  <a:pt x="363" y="49"/>
                  <a:pt x="363" y="56"/>
                </a:cubicBezTo>
                <a:cubicBezTo>
                  <a:pt x="363" y="84"/>
                  <a:pt x="363" y="84"/>
                  <a:pt x="363" y="84"/>
                </a:cubicBezTo>
                <a:cubicBezTo>
                  <a:pt x="350" y="84"/>
                  <a:pt x="350" y="84"/>
                  <a:pt x="350" y="84"/>
                </a:cubicBezTo>
                <a:cubicBezTo>
                  <a:pt x="350" y="46"/>
                  <a:pt x="350" y="46"/>
                  <a:pt x="350" y="46"/>
                </a:cubicBezTo>
                <a:cubicBezTo>
                  <a:pt x="350" y="39"/>
                  <a:pt x="350" y="38"/>
                  <a:pt x="344" y="35"/>
                </a:cubicBezTo>
                <a:cubicBezTo>
                  <a:pt x="341" y="33"/>
                  <a:pt x="341" y="33"/>
                  <a:pt x="341" y="33"/>
                </a:cubicBezTo>
                <a:cubicBezTo>
                  <a:pt x="341" y="32"/>
                  <a:pt x="341" y="32"/>
                  <a:pt x="341" y="32"/>
                </a:cubicBezTo>
                <a:cubicBezTo>
                  <a:pt x="351" y="32"/>
                  <a:pt x="351" y="32"/>
                  <a:pt x="351" y="32"/>
                </a:cubicBezTo>
                <a:cubicBezTo>
                  <a:pt x="351" y="32"/>
                  <a:pt x="351" y="32"/>
                  <a:pt x="351" y="32"/>
                </a:cubicBezTo>
                <a:cubicBezTo>
                  <a:pt x="362" y="32"/>
                  <a:pt x="362" y="32"/>
                  <a:pt x="362" y="32"/>
                </a:cubicBezTo>
                <a:cubicBezTo>
                  <a:pt x="362" y="40"/>
                  <a:pt x="362" y="40"/>
                  <a:pt x="362" y="40"/>
                </a:cubicBezTo>
                <a:cubicBezTo>
                  <a:pt x="362" y="40"/>
                  <a:pt x="362" y="40"/>
                  <a:pt x="362" y="40"/>
                </a:cubicBezTo>
                <a:cubicBezTo>
                  <a:pt x="367" y="34"/>
                  <a:pt x="373" y="31"/>
                  <a:pt x="379" y="31"/>
                </a:cubicBezTo>
                <a:cubicBezTo>
                  <a:pt x="391" y="31"/>
                  <a:pt x="398" y="39"/>
                  <a:pt x="398" y="51"/>
                </a:cubicBezTo>
                <a:close/>
                <a:moveTo>
                  <a:pt x="134" y="74"/>
                </a:moveTo>
                <a:cubicBezTo>
                  <a:pt x="134" y="74"/>
                  <a:pt x="134" y="74"/>
                  <a:pt x="134" y="74"/>
                </a:cubicBezTo>
                <a:cubicBezTo>
                  <a:pt x="128" y="84"/>
                  <a:pt x="128" y="84"/>
                  <a:pt x="128" y="84"/>
                </a:cubicBezTo>
                <a:cubicBezTo>
                  <a:pt x="117" y="87"/>
                  <a:pt x="105" y="84"/>
                  <a:pt x="105" y="67"/>
                </a:cubicBezTo>
                <a:cubicBezTo>
                  <a:pt x="105" y="43"/>
                  <a:pt x="105" y="43"/>
                  <a:pt x="105" y="43"/>
                </a:cubicBezTo>
                <a:cubicBezTo>
                  <a:pt x="105" y="46"/>
                  <a:pt x="105" y="46"/>
                  <a:pt x="105" y="46"/>
                </a:cubicBezTo>
                <a:cubicBezTo>
                  <a:pt x="105" y="43"/>
                  <a:pt x="105" y="43"/>
                  <a:pt x="98" y="37"/>
                </a:cubicBezTo>
                <a:cubicBezTo>
                  <a:pt x="93" y="33"/>
                  <a:pt x="93" y="33"/>
                  <a:pt x="93" y="33"/>
                </a:cubicBezTo>
                <a:cubicBezTo>
                  <a:pt x="93" y="32"/>
                  <a:pt x="93" y="32"/>
                  <a:pt x="93" y="32"/>
                </a:cubicBezTo>
                <a:cubicBezTo>
                  <a:pt x="105" y="32"/>
                  <a:pt x="105" y="32"/>
                  <a:pt x="105" y="32"/>
                </a:cubicBezTo>
                <a:cubicBezTo>
                  <a:pt x="110" y="18"/>
                  <a:pt x="110" y="18"/>
                  <a:pt x="110" y="18"/>
                </a:cubicBezTo>
                <a:cubicBezTo>
                  <a:pt x="118" y="18"/>
                  <a:pt x="118" y="18"/>
                  <a:pt x="118" y="18"/>
                </a:cubicBezTo>
                <a:cubicBezTo>
                  <a:pt x="118" y="32"/>
                  <a:pt x="118" y="32"/>
                  <a:pt x="118" y="32"/>
                </a:cubicBezTo>
                <a:cubicBezTo>
                  <a:pt x="132" y="32"/>
                  <a:pt x="132" y="32"/>
                  <a:pt x="132" y="32"/>
                </a:cubicBezTo>
                <a:cubicBezTo>
                  <a:pt x="132" y="43"/>
                  <a:pt x="132" y="43"/>
                  <a:pt x="132" y="43"/>
                </a:cubicBezTo>
                <a:cubicBezTo>
                  <a:pt x="118" y="43"/>
                  <a:pt x="118" y="43"/>
                  <a:pt x="118" y="43"/>
                </a:cubicBezTo>
                <a:cubicBezTo>
                  <a:pt x="118" y="67"/>
                  <a:pt x="118" y="67"/>
                  <a:pt x="118" y="67"/>
                </a:cubicBezTo>
                <a:cubicBezTo>
                  <a:pt x="118" y="76"/>
                  <a:pt x="125" y="76"/>
                  <a:pt x="134" y="7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D7D7D7"/>
              </a:solidFill>
            </a:endParaRP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72514" y="0"/>
            <a:ext cx="4019486" cy="3848672"/>
          </a:xfrm>
          <a:prstGeom prst="rect">
            <a:avLst/>
          </a:prstGeom>
        </p:spPr>
      </p:pic>
    </p:spTree>
    <p:extLst>
      <p:ext uri="{BB962C8B-B14F-4D97-AF65-F5344CB8AC3E}">
        <p14:creationId xmlns:p14="http://schemas.microsoft.com/office/powerpoint/2010/main" val="409564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Lef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2479" y="2289175"/>
            <a:ext cx="7583487" cy="1799814"/>
          </a:xfrm>
        </p:spPr>
        <p:txBody>
          <a:bodyPr anchor="b"/>
          <a:lstStyle>
            <a:lvl1pPr marL="155575" indent="-138113" algn="l">
              <a:defRPr sz="3800" b="0" cap="none" baseline="0">
                <a:solidFill>
                  <a:schemeClr val="tx1"/>
                </a:solidFill>
                <a:latin typeface="+mj-lt"/>
                <a:cs typeface="Arial" panose="020B0604020202020204" pitchFamily="34" charset="0"/>
              </a:defRPr>
            </a:lvl1pPr>
          </a:lstStyle>
          <a:p>
            <a:r>
              <a:rPr lang="en-GB" dirty="0" smtClean="0"/>
              <a:t>“Click to add customer or partner quote inside quotation marks.”</a:t>
            </a:r>
            <a:endParaRPr lang="en-GB" dirty="0"/>
          </a:p>
        </p:txBody>
      </p:sp>
      <p:sp>
        <p:nvSpPr>
          <p:cNvPr id="4" name="Subtitle 2"/>
          <p:cNvSpPr>
            <a:spLocks noGrp="1"/>
          </p:cNvSpPr>
          <p:nvPr>
            <p:ph type="subTitle" idx="1" hasCustomPrompt="1"/>
          </p:nvPr>
        </p:nvSpPr>
        <p:spPr>
          <a:xfrm>
            <a:off x="792446" y="4148988"/>
            <a:ext cx="7343519" cy="839986"/>
          </a:xfrm>
        </p:spPr>
        <p:txBody>
          <a:bodyPr anchor="t">
            <a:noAutofit/>
          </a:bodyPr>
          <a:lstStyle>
            <a:lvl1pPr marL="180975" indent="-180975" algn="l">
              <a:spcBef>
                <a:spcPts val="0"/>
              </a:spcBef>
              <a:buFont typeface="Arial Narrow" panose="020B0606020202030204" pitchFamily="34" charset="0"/>
              <a:buChar char="–"/>
              <a:defRPr sz="2400" b="0" kern="1200" baseline="0" dirty="0">
                <a:solidFill>
                  <a:schemeClr val="tx1">
                    <a:lumMod val="75000"/>
                    <a:lumOff val="25000"/>
                  </a:schemeClr>
                </a:solidFill>
                <a:latin typeface="+mn-lt"/>
                <a:ea typeface="Kozuka Gothic Pr6N H" panose="020B0800000000000000" pitchFamily="34" charset="-128"/>
                <a:cs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smtClean="0"/>
              <a:t>Click to add Name, Title, Company</a:t>
            </a:r>
            <a:endParaRPr lang="en-GB" dirty="0"/>
          </a:p>
        </p:txBody>
      </p:sp>
    </p:spTree>
    <p:extLst>
      <p:ext uri="{BB962C8B-B14F-4D97-AF65-F5344CB8AC3E}">
        <p14:creationId xmlns:p14="http://schemas.microsoft.com/office/powerpoint/2010/main" val="272249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R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56034" y="2289175"/>
            <a:ext cx="7583487" cy="1799814"/>
          </a:xfrm>
        </p:spPr>
        <p:txBody>
          <a:bodyPr anchor="b"/>
          <a:lstStyle>
            <a:lvl1pPr marL="163513" indent="-138113" algn="l">
              <a:defRPr sz="3800" b="0" cap="none">
                <a:solidFill>
                  <a:schemeClr val="tx1"/>
                </a:solidFill>
                <a:latin typeface="+mj-lt"/>
                <a:cs typeface="Arial" panose="020B0604020202020204" pitchFamily="34" charset="0"/>
              </a:defRPr>
            </a:lvl1pPr>
          </a:lstStyle>
          <a:p>
            <a:r>
              <a:rPr lang="en-GB" dirty="0" smtClean="0"/>
              <a:t>“Click to add customer or partner quote inside quotation marks.”</a:t>
            </a:r>
            <a:endParaRPr lang="en-GB" dirty="0"/>
          </a:p>
        </p:txBody>
      </p:sp>
      <p:sp>
        <p:nvSpPr>
          <p:cNvPr id="4" name="Subtitle 2"/>
          <p:cNvSpPr>
            <a:spLocks noGrp="1"/>
          </p:cNvSpPr>
          <p:nvPr>
            <p:ph type="subTitle" idx="1" hasCustomPrompt="1"/>
          </p:nvPr>
        </p:nvSpPr>
        <p:spPr>
          <a:xfrm>
            <a:off x="4296001" y="4148988"/>
            <a:ext cx="7343519" cy="839986"/>
          </a:xfrm>
        </p:spPr>
        <p:txBody>
          <a:bodyPr anchor="t">
            <a:noAutofit/>
          </a:bodyPr>
          <a:lstStyle>
            <a:lvl1pPr marL="180975" indent="-180975" algn="l">
              <a:spcBef>
                <a:spcPts val="0"/>
              </a:spcBef>
              <a:buFont typeface="Arial Narrow" panose="020B0606020202030204" pitchFamily="34" charset="0"/>
              <a:buChar char="–"/>
              <a:defRPr sz="2400" b="0" kern="1200" baseline="0" dirty="0">
                <a:solidFill>
                  <a:schemeClr val="tx1">
                    <a:lumMod val="75000"/>
                    <a:lumOff val="25000"/>
                  </a:schemeClr>
                </a:solidFill>
                <a:latin typeface="+mn-lt"/>
                <a:ea typeface="Kozuka Gothic Pr6N H" panose="020B0800000000000000" pitchFamily="34" charset="-128"/>
                <a:cs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smtClean="0"/>
              <a:t>Click to add Name, Title, Company</a:t>
            </a:r>
            <a:endParaRPr lang="en-GB" dirty="0"/>
          </a:p>
        </p:txBody>
      </p:sp>
    </p:spTree>
    <p:extLst>
      <p:ext uri="{BB962C8B-B14F-4D97-AF65-F5344CB8AC3E}">
        <p14:creationId xmlns:p14="http://schemas.microsoft.com/office/powerpoint/2010/main" val="237437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56034" y="2289175"/>
            <a:ext cx="7583487" cy="1799814"/>
          </a:xfrm>
        </p:spPr>
        <p:txBody>
          <a:bodyPr anchor="b"/>
          <a:lstStyle>
            <a:lvl1pPr marL="163513" indent="-138113" algn="l">
              <a:defRPr sz="3800" b="0" cap="none">
                <a:solidFill>
                  <a:schemeClr val="tx1"/>
                </a:solidFill>
                <a:latin typeface="+mj-lt"/>
                <a:cs typeface="Arial" panose="020B0604020202020204" pitchFamily="34" charset="0"/>
              </a:defRPr>
            </a:lvl1pPr>
          </a:lstStyle>
          <a:p>
            <a:r>
              <a:rPr lang="en-GB" dirty="0" smtClean="0"/>
              <a:t>“Click to add customer or partner quote inside quotation marks.”</a:t>
            </a:r>
            <a:endParaRPr lang="en-GB" dirty="0"/>
          </a:p>
        </p:txBody>
      </p:sp>
      <p:sp>
        <p:nvSpPr>
          <p:cNvPr id="4" name="Subtitle 2"/>
          <p:cNvSpPr>
            <a:spLocks noGrp="1"/>
          </p:cNvSpPr>
          <p:nvPr>
            <p:ph type="subTitle" idx="1" hasCustomPrompt="1"/>
          </p:nvPr>
        </p:nvSpPr>
        <p:spPr>
          <a:xfrm>
            <a:off x="4296001" y="4148988"/>
            <a:ext cx="7343519" cy="839986"/>
          </a:xfrm>
        </p:spPr>
        <p:txBody>
          <a:bodyPr anchor="t">
            <a:noAutofit/>
          </a:bodyPr>
          <a:lstStyle>
            <a:lvl1pPr marL="180975" indent="-180975" algn="l">
              <a:spcBef>
                <a:spcPts val="0"/>
              </a:spcBef>
              <a:buFont typeface="Arial Narrow" panose="020B0606020202030204" pitchFamily="34" charset="0"/>
              <a:buChar char="–"/>
              <a:defRPr sz="2400" b="0" kern="1200" baseline="0" dirty="0">
                <a:solidFill>
                  <a:schemeClr val="tx1">
                    <a:lumMod val="75000"/>
                    <a:lumOff val="25000"/>
                  </a:schemeClr>
                </a:solidFill>
                <a:latin typeface="+mn-lt"/>
                <a:ea typeface="Kozuka Gothic Pr6N H" panose="020B0800000000000000" pitchFamily="34" charset="-128"/>
                <a:cs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smtClean="0"/>
              <a:t>Click to add Name, Title, Company</a:t>
            </a:r>
            <a:endParaRPr lang="en-GB" dirty="0"/>
          </a:p>
        </p:txBody>
      </p:sp>
      <p:sp>
        <p:nvSpPr>
          <p:cNvPr id="5" name="Picture Placeholder 4"/>
          <p:cNvSpPr>
            <a:spLocks noGrp="1"/>
          </p:cNvSpPr>
          <p:nvPr>
            <p:ph type="pic" sz="quarter" idx="10" hasCustomPrompt="1"/>
          </p:nvPr>
        </p:nvSpPr>
        <p:spPr>
          <a:xfrm>
            <a:off x="936086" y="2289175"/>
            <a:ext cx="2699955" cy="2699799"/>
          </a:xfrm>
        </p:spPr>
        <p:txBody>
          <a:bodyPr>
            <a:normAutofit/>
          </a:bodyPr>
          <a:lstStyle>
            <a:lvl1pPr algn="l">
              <a:defRPr sz="1800"/>
            </a:lvl1pPr>
          </a:lstStyle>
          <a:p>
            <a:r>
              <a:rPr lang="en-GB" dirty="0" smtClean="0"/>
              <a:t>Logo</a:t>
            </a:r>
            <a:endParaRPr lang="en-GB" dirty="0"/>
          </a:p>
        </p:txBody>
      </p:sp>
    </p:spTree>
    <p:extLst>
      <p:ext uri="{BB962C8B-B14F-4D97-AF65-F5344CB8AC3E}">
        <p14:creationId xmlns:p14="http://schemas.microsoft.com/office/powerpoint/2010/main" val="32325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69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Title 2"/>
          <p:cNvSpPr>
            <a:spLocks noGrp="1"/>
          </p:cNvSpPr>
          <p:nvPr>
            <p:ph type="title"/>
          </p:nvPr>
        </p:nvSpPr>
        <p:spPr>
          <a:xfrm>
            <a:off x="552450" y="547689"/>
            <a:ext cx="7583488" cy="1021342"/>
          </a:xfrm>
        </p:spPr>
        <p:txBody>
          <a:bodyPr anchor="t"/>
          <a:lstStyle>
            <a:lvl1pPr>
              <a:defRPr sz="3400" cap="all" baseline="0">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09566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547688"/>
            <a:ext cx="11087099" cy="944682"/>
          </a:xfrm>
          <a:prstGeom prst="rect">
            <a:avLst/>
          </a:prstGeom>
        </p:spPr>
        <p:txBody>
          <a:bodyPr vert="horz" lIns="91440" tIns="45720" rIns="91440" bIns="45720" rtlCol="0" anchor="t">
            <a:noAutofit/>
          </a:bodyPr>
          <a:lstStyle/>
          <a:p>
            <a:r>
              <a:rPr lang="en-US" smtClean="0"/>
              <a:t>Click to edit Master title style</a:t>
            </a:r>
            <a:endParaRPr lang="en-GB" dirty="0"/>
          </a:p>
        </p:txBody>
      </p:sp>
      <p:sp>
        <p:nvSpPr>
          <p:cNvPr id="3" name="Text Placeholder 2"/>
          <p:cNvSpPr>
            <a:spLocks noGrp="1"/>
          </p:cNvSpPr>
          <p:nvPr>
            <p:ph type="body" idx="1"/>
          </p:nvPr>
        </p:nvSpPr>
        <p:spPr>
          <a:xfrm>
            <a:off x="552450" y="1749028"/>
            <a:ext cx="11087099" cy="4561285"/>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Fifth Level</a:t>
            </a:r>
          </a:p>
          <a:p>
            <a:pPr lvl="4"/>
            <a:r>
              <a:rPr lang="en-US" dirty="0" smtClean="0"/>
              <a:t>FIFTH LEVEL</a:t>
            </a:r>
          </a:p>
        </p:txBody>
      </p:sp>
    </p:spTree>
    <p:extLst>
      <p:ext uri="{BB962C8B-B14F-4D97-AF65-F5344CB8AC3E}">
        <p14:creationId xmlns:p14="http://schemas.microsoft.com/office/powerpoint/2010/main" val="4623483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3400" b="0" kern="1200" cap="all" baseline="0">
          <a:solidFill>
            <a:schemeClr val="tx1"/>
          </a:solidFill>
          <a:latin typeface="+mj-lt"/>
          <a:ea typeface="Kozuka Gothic Pr6N H" panose="020B0800000000000000" pitchFamily="34" charset="-128"/>
          <a:cs typeface="Arial Narrow" panose="020B0606020202030204" pitchFamily="34" charset="0"/>
        </a:defRPr>
      </a:lvl1pPr>
    </p:titleStyle>
    <p:bodyStyle>
      <a:lvl1pPr marL="0" indent="0" algn="l" defTabSz="914400" rtl="0" eaLnBrk="1" latinLnBrk="0" hangingPunct="1">
        <a:lnSpc>
          <a:spcPct val="100000"/>
        </a:lnSpc>
        <a:spcBef>
          <a:spcPts val="0"/>
        </a:spcBef>
        <a:spcAft>
          <a:spcPts val="0"/>
        </a:spcAft>
        <a:buFontTx/>
        <a:buNone/>
        <a:defRPr sz="2800" b="0" i="0" kern="1200">
          <a:solidFill>
            <a:schemeClr val="tx1"/>
          </a:solidFill>
          <a:latin typeface="+mn-lt"/>
          <a:ea typeface="Kozuka Gothic Pr6N H" panose="020B0800000000000000" pitchFamily="34" charset="-128"/>
          <a:cs typeface="Arial" panose="020B0604020202020204" pitchFamily="34" charset="0"/>
        </a:defRPr>
      </a:lvl1pPr>
      <a:lvl2pPr marL="0" marR="0" indent="0" algn="l" defTabSz="914400" rtl="0" eaLnBrk="1" fontAlgn="auto" latinLnBrk="0" hangingPunct="1">
        <a:lnSpc>
          <a:spcPct val="120000"/>
        </a:lnSpc>
        <a:spcBef>
          <a:spcPts val="0"/>
        </a:spcBef>
        <a:spcAft>
          <a:spcPts val="0"/>
        </a:spcAft>
        <a:buClrTx/>
        <a:buSzTx/>
        <a:buFontTx/>
        <a:buNone/>
        <a:tabLst/>
        <a:defRPr lang="en-US" sz="2400" b="0" i="0" kern="1200" dirty="0" smtClean="0">
          <a:solidFill>
            <a:schemeClr val="tx1"/>
          </a:solidFill>
          <a:latin typeface="+mn-lt"/>
          <a:ea typeface="Kozuka Gothic Pr6N L" panose="020B0200000000000000" pitchFamily="34" charset="-128"/>
          <a:cs typeface="Arial" panose="020B0604020202020204" pitchFamily="34" charset="0"/>
        </a:defRPr>
      </a:lvl2pPr>
      <a:lvl3pPr marL="0" marR="0" indent="0" algn="l" defTabSz="914400" rtl="0" eaLnBrk="1" fontAlgn="auto" latinLnBrk="0" hangingPunct="1">
        <a:lnSpc>
          <a:spcPct val="100000"/>
        </a:lnSpc>
        <a:spcBef>
          <a:spcPts val="0"/>
        </a:spcBef>
        <a:spcAft>
          <a:spcPts val="0"/>
        </a:spcAft>
        <a:buClrTx/>
        <a:buSzTx/>
        <a:buFontTx/>
        <a:buNone/>
        <a:tabLst/>
        <a:defRPr sz="2000" b="0" kern="1200" baseline="0">
          <a:solidFill>
            <a:schemeClr val="tx1"/>
          </a:solidFill>
          <a:latin typeface="+mn-lt"/>
          <a:ea typeface="Kozuka Gothic Pr6N L" panose="020B0200000000000000" pitchFamily="34" charset="-128"/>
          <a:cs typeface="Arial" panose="020B0604020202020204" pitchFamily="34" charset="0"/>
        </a:defRPr>
      </a:lvl3pPr>
      <a:lvl4pPr marL="285750" indent="-285750" algn="l" defTabSz="914400" rtl="0" eaLnBrk="1" latinLnBrk="0" hangingPunct="1">
        <a:lnSpc>
          <a:spcPct val="100000"/>
        </a:lnSpc>
        <a:spcBef>
          <a:spcPts val="0"/>
        </a:spcBef>
        <a:spcAft>
          <a:spcPts val="0"/>
        </a:spcAft>
        <a:buClr>
          <a:schemeClr val="bg2">
            <a:lumMod val="50000"/>
          </a:schemeClr>
        </a:buClr>
        <a:buFont typeface="Arial" panose="020B0604020202020204" pitchFamily="34" charset="0"/>
        <a:buChar char="–"/>
        <a:defRPr sz="2400" b="0" i="0" kern="1200">
          <a:solidFill>
            <a:srgbClr val="6C6C6C"/>
          </a:solidFill>
          <a:latin typeface="+mn-lt"/>
          <a:ea typeface="Kozuka Gothic Pr6N L" panose="020B0200000000000000" pitchFamily="34" charset="-128"/>
          <a:cs typeface="Arial" panose="020B0604020202020204" pitchFamily="34" charset="0"/>
        </a:defRPr>
      </a:lvl4pPr>
      <a:lvl5pPr marL="0" indent="0" algn="l" defTabSz="914400" rtl="0" eaLnBrk="1" latinLnBrk="0" hangingPunct="1">
        <a:lnSpc>
          <a:spcPct val="110000"/>
        </a:lnSpc>
        <a:spcBef>
          <a:spcPts val="0"/>
        </a:spcBef>
        <a:spcAft>
          <a:spcPts val="0"/>
        </a:spcAft>
        <a:buFont typeface="Arial" panose="020B0604020202020204" pitchFamily="34" charset="0"/>
        <a:buNone/>
        <a:defRPr sz="2400" i="0" kern="1200" cap="all" baseline="0">
          <a:solidFill>
            <a:schemeClr val="accent2"/>
          </a:solidFill>
          <a:latin typeface="+mj-lt"/>
          <a:ea typeface="Kozuka Gothic Pr6N L" panose="020B0200000000000000" pitchFamily="34" charset="-128"/>
          <a:cs typeface="Kozuka Gothic Pr6N L" panose="020B0200000000000000"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42">
          <p15:clr>
            <a:srgbClr val="F26B43"/>
          </p15:clr>
        </p15:guide>
        <p15:guide id="2" pos="2555">
          <p15:clr>
            <a:srgbClr val="F26B43"/>
          </p15:clr>
        </p15:guide>
        <p15:guide id="3" pos="5125">
          <p15:clr>
            <a:srgbClr val="F26B43"/>
          </p15:clr>
        </p15:guide>
        <p15:guide id="4" orient="horz" pos="2878">
          <p15:clr>
            <a:srgbClr val="F26B43"/>
          </p15:clr>
        </p15:guide>
        <p15:guide id="5" orient="horz" pos="3975">
          <p15:clr>
            <a:srgbClr val="A4A3A4"/>
          </p15:clr>
        </p15:guide>
        <p15:guide id="6" orient="horz" pos="345">
          <p15:clr>
            <a:srgbClr val="A4A3A4"/>
          </p15:clr>
        </p15:guide>
        <p15:guide id="7" pos="7332">
          <p15:clr>
            <a:srgbClr val="A4A3A4"/>
          </p15:clr>
        </p15:guide>
        <p15:guide id="8" pos="348">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108" y="1219200"/>
            <a:ext cx="7219949" cy="2219964"/>
          </a:xfrm>
        </p:spPr>
        <p:txBody>
          <a:bodyPr/>
          <a:lstStyle/>
          <a:p>
            <a:r>
              <a:rPr lang="en-US" dirty="0">
                <a:solidFill>
                  <a:srgbClr val="FFFFFF"/>
                </a:solidFill>
              </a:rPr>
              <a:t>Malware – A </a:t>
            </a:r>
            <a:r>
              <a:rPr lang="en-US" dirty="0" smtClean="0">
                <a:solidFill>
                  <a:srgbClr val="FFFFFF"/>
                </a:solidFill>
              </a:rPr>
              <a:t>BILLION </a:t>
            </a:r>
            <a:r>
              <a:rPr lang="en-US" dirty="0">
                <a:solidFill>
                  <a:srgbClr val="FFFFFF"/>
                </a:solidFill>
              </a:rPr>
              <a:t>DOLLAR </a:t>
            </a:r>
            <a:r>
              <a:rPr lang="en-US" dirty="0" smtClean="0">
                <a:solidFill>
                  <a:srgbClr val="FFFFFF"/>
                </a:solidFill>
              </a:rPr>
              <a:t>BUSINESS</a:t>
            </a:r>
            <a:endParaRPr lang="en-US" dirty="0">
              <a:solidFill>
                <a:srgbClr val="FFFFFF"/>
              </a:solidFill>
            </a:endParaRPr>
          </a:p>
        </p:txBody>
      </p:sp>
      <p:sp>
        <p:nvSpPr>
          <p:cNvPr id="3" name="Subtitle 2"/>
          <p:cNvSpPr>
            <a:spLocks noGrp="1"/>
          </p:cNvSpPr>
          <p:nvPr>
            <p:ph type="subTitle" idx="1"/>
          </p:nvPr>
        </p:nvSpPr>
        <p:spPr>
          <a:xfrm>
            <a:off x="6172200" y="4495800"/>
            <a:ext cx="5714963" cy="1079982"/>
          </a:xfrm>
        </p:spPr>
        <p:txBody>
          <a:bodyPr/>
          <a:lstStyle/>
          <a:p>
            <a:r>
              <a:rPr lang="en-US" dirty="0" err="1">
                <a:solidFill>
                  <a:srgbClr val="FFFFFF"/>
                </a:solidFill>
              </a:rPr>
              <a:t>Liviu</a:t>
            </a:r>
            <a:r>
              <a:rPr lang="en-US" dirty="0">
                <a:solidFill>
                  <a:srgbClr val="FFFFFF"/>
                </a:solidFill>
              </a:rPr>
              <a:t> ARSENE. </a:t>
            </a:r>
            <a:r>
              <a:rPr lang="ro-RO" dirty="0">
                <a:solidFill>
                  <a:srgbClr val="FFFFFF"/>
                </a:solidFill>
              </a:rPr>
              <a:t>Senior e-Threat Analyst</a:t>
            </a:r>
          </a:p>
          <a:p>
            <a:endParaRPr lang="en-US" dirty="0">
              <a:solidFill>
                <a:srgbClr val="FFFFFF"/>
              </a:solidFill>
            </a:endParaRPr>
          </a:p>
        </p:txBody>
      </p:sp>
    </p:spTree>
    <p:extLst>
      <p:ext uri="{BB962C8B-B14F-4D97-AF65-F5344CB8AC3E}">
        <p14:creationId xmlns:p14="http://schemas.microsoft.com/office/powerpoint/2010/main" val="266614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547689"/>
            <a:ext cx="9277350" cy="1021342"/>
          </a:xfrm>
        </p:spPr>
        <p:txBody>
          <a:bodyPr/>
          <a:lstStyle/>
          <a:p>
            <a:r>
              <a:rPr lang="en-US" dirty="0"/>
              <a:t>Some issues on PPP investigations</a:t>
            </a:r>
          </a:p>
        </p:txBody>
      </p:sp>
      <p:sp>
        <p:nvSpPr>
          <p:cNvPr id="4" name="Rectangle 3"/>
          <p:cNvSpPr/>
          <p:nvPr/>
        </p:nvSpPr>
        <p:spPr>
          <a:xfrm>
            <a:off x="685800" y="1905000"/>
            <a:ext cx="6076950" cy="3693319"/>
          </a:xfrm>
          <a:prstGeom prst="rect">
            <a:avLst/>
          </a:prstGeom>
        </p:spPr>
        <p:txBody>
          <a:bodyPr wrap="square">
            <a:spAutoFit/>
          </a:bodyPr>
          <a:lstStyle/>
          <a:p>
            <a:r>
              <a:rPr lang="en-US" b="1" dirty="0" smtClean="0"/>
              <a:t>LEA</a:t>
            </a:r>
          </a:p>
          <a:p>
            <a:endParaRPr lang="en-US" dirty="0" smtClean="0"/>
          </a:p>
          <a:p>
            <a:pPr marL="285750" indent="-285750">
              <a:buFont typeface="Arial" panose="020B0604020202020204" pitchFamily="34" charset="0"/>
              <a:buChar char="•"/>
            </a:pPr>
            <a:r>
              <a:rPr lang="en-US" dirty="0" smtClean="0"/>
              <a:t>Goal </a:t>
            </a:r>
            <a:r>
              <a:rPr lang="en-US" dirty="0"/>
              <a:t>is to find and arrest the perpetrator and bring him to </a:t>
            </a:r>
            <a:r>
              <a:rPr lang="en-US" dirty="0" smtClean="0"/>
              <a:t>justice</a:t>
            </a:r>
            <a:endParaRPr lang="en-US" dirty="0"/>
          </a:p>
          <a:p>
            <a:pPr marL="285750" indent="-285750">
              <a:buFont typeface="Arial" panose="020B0604020202020204" pitchFamily="34" charset="0"/>
              <a:buChar char="•"/>
            </a:pPr>
            <a:r>
              <a:rPr lang="en-US" dirty="0"/>
              <a:t>Secrecy towards the </a:t>
            </a:r>
            <a:r>
              <a:rPr lang="en-US" dirty="0" smtClean="0"/>
              <a:t>adversary</a:t>
            </a:r>
            <a:endParaRPr lang="en-US" dirty="0"/>
          </a:p>
          <a:p>
            <a:pPr marL="285750" indent="-285750">
              <a:buFont typeface="Arial" panose="020B0604020202020204" pitchFamily="34" charset="0"/>
              <a:buChar char="•"/>
            </a:pPr>
            <a:r>
              <a:rPr lang="en-US" dirty="0"/>
              <a:t>Finding one </a:t>
            </a:r>
            <a:r>
              <a:rPr lang="en-US" dirty="0" smtClean="0"/>
              <a:t>proof/evidence</a:t>
            </a:r>
            <a:endParaRPr lang="en-US" dirty="0"/>
          </a:p>
          <a:p>
            <a:pPr marL="285750" indent="-285750">
              <a:buFont typeface="Arial" panose="020B0604020202020204" pitchFamily="34" charset="0"/>
              <a:buChar char="•"/>
            </a:pPr>
            <a:r>
              <a:rPr lang="en-US" dirty="0"/>
              <a:t>Searches limited by data </a:t>
            </a:r>
            <a:r>
              <a:rPr lang="en-US" dirty="0" smtClean="0"/>
              <a:t>protection</a:t>
            </a:r>
          </a:p>
          <a:p>
            <a:pPr marL="285750" indent="-285750">
              <a:buFont typeface="Arial" panose="020B0604020202020204" pitchFamily="34" charset="0"/>
              <a:buChar char="•"/>
            </a:pPr>
            <a:r>
              <a:rPr lang="en-US" dirty="0" smtClean="0"/>
              <a:t>Formal </a:t>
            </a:r>
            <a:r>
              <a:rPr lang="en-US" dirty="0"/>
              <a:t>chain of </a:t>
            </a:r>
            <a:r>
              <a:rPr lang="en-US" dirty="0" smtClean="0"/>
              <a:t>evidence</a:t>
            </a:r>
            <a:endParaRPr lang="en-US" dirty="0"/>
          </a:p>
          <a:p>
            <a:pPr marL="285750" indent="-285750">
              <a:buFont typeface="Arial" panose="020B0604020202020204" pitchFamily="34" charset="0"/>
              <a:buChar char="•"/>
            </a:pPr>
            <a:r>
              <a:rPr lang="en-US" dirty="0"/>
              <a:t>Supervised by </a:t>
            </a:r>
            <a:r>
              <a:rPr lang="en-US" dirty="0" smtClean="0"/>
              <a:t>prosecutor</a:t>
            </a:r>
            <a:endParaRPr lang="en-US" dirty="0"/>
          </a:p>
          <a:p>
            <a:pPr marL="285750" indent="-285750">
              <a:buFont typeface="Arial" panose="020B0604020202020204" pitchFamily="34" charset="0"/>
              <a:buChar char="•"/>
            </a:pPr>
            <a:r>
              <a:rPr lang="en-US" dirty="0"/>
              <a:t>Medium expertise in </a:t>
            </a:r>
            <a:r>
              <a:rPr lang="en-US" dirty="0" smtClean="0"/>
              <a:t>forensics</a:t>
            </a:r>
            <a:endParaRPr lang="en-US" dirty="0"/>
          </a:p>
          <a:p>
            <a:pPr marL="285750" indent="-285750">
              <a:buFont typeface="Arial" panose="020B0604020202020204" pitchFamily="34" charset="0"/>
              <a:buChar char="•"/>
            </a:pPr>
            <a:r>
              <a:rPr lang="en-US" dirty="0"/>
              <a:t>Restrained capacity in </a:t>
            </a:r>
            <a:r>
              <a:rPr lang="en-US" dirty="0" smtClean="0"/>
              <a:t>analysis</a:t>
            </a:r>
            <a:endParaRPr lang="en-US" dirty="0"/>
          </a:p>
          <a:p>
            <a:pPr marL="285750" indent="-285750">
              <a:buFont typeface="Arial" panose="020B0604020202020204" pitchFamily="34" charset="0"/>
              <a:buChar char="•"/>
            </a:pPr>
            <a:r>
              <a:rPr lang="en-US" dirty="0"/>
              <a:t>Speed is not the main goal</a:t>
            </a:r>
          </a:p>
          <a:p>
            <a:endParaRPr lang="en-US" dirty="0"/>
          </a:p>
        </p:txBody>
      </p:sp>
      <p:sp>
        <p:nvSpPr>
          <p:cNvPr id="5" name="Rectangle 4"/>
          <p:cNvSpPr/>
          <p:nvPr/>
        </p:nvSpPr>
        <p:spPr>
          <a:xfrm>
            <a:off x="6991350" y="1905000"/>
            <a:ext cx="4953000" cy="3416320"/>
          </a:xfrm>
          <a:prstGeom prst="rect">
            <a:avLst/>
          </a:prstGeom>
        </p:spPr>
        <p:txBody>
          <a:bodyPr wrap="square">
            <a:spAutoFit/>
          </a:bodyPr>
          <a:lstStyle/>
          <a:p>
            <a:r>
              <a:rPr lang="en-US" b="1" dirty="0" smtClean="0"/>
              <a:t>Private Sector</a:t>
            </a:r>
          </a:p>
          <a:p>
            <a:endParaRPr lang="en-US" dirty="0" smtClean="0"/>
          </a:p>
          <a:p>
            <a:pPr marL="285750" indent="-285750">
              <a:buFont typeface="Arial" panose="020B0604020202020204" pitchFamily="34" charset="0"/>
              <a:buChar char="•"/>
            </a:pPr>
            <a:r>
              <a:rPr lang="en-US" dirty="0" smtClean="0"/>
              <a:t>Goal </a:t>
            </a:r>
            <a:r>
              <a:rPr lang="en-US" dirty="0"/>
              <a:t>is to identify and protect additional victims</a:t>
            </a:r>
          </a:p>
          <a:p>
            <a:pPr marL="285750" indent="-285750">
              <a:buFont typeface="Arial" panose="020B0604020202020204" pitchFamily="34" charset="0"/>
              <a:buChar char="•"/>
            </a:pPr>
            <a:r>
              <a:rPr lang="en-US" dirty="0" smtClean="0"/>
              <a:t>Secrecy </a:t>
            </a:r>
            <a:r>
              <a:rPr lang="en-US" dirty="0"/>
              <a:t>towards the adversary</a:t>
            </a:r>
          </a:p>
          <a:p>
            <a:pPr marL="285750" indent="-285750">
              <a:buFont typeface="Arial" panose="020B0604020202020204" pitchFamily="34" charset="0"/>
              <a:buChar char="•"/>
            </a:pPr>
            <a:r>
              <a:rPr lang="en-US" dirty="0"/>
              <a:t>Finding all evidences</a:t>
            </a:r>
          </a:p>
          <a:p>
            <a:pPr marL="285750" indent="-285750">
              <a:buFont typeface="Arial" panose="020B0604020202020204" pitchFamily="34" charset="0"/>
              <a:buChar char="•"/>
            </a:pPr>
            <a:r>
              <a:rPr lang="en-US" dirty="0"/>
              <a:t>Few data protection constraints</a:t>
            </a:r>
          </a:p>
          <a:p>
            <a:pPr marL="285750" indent="-285750">
              <a:buFont typeface="Arial" panose="020B0604020202020204" pitchFamily="34" charset="0"/>
              <a:buChar char="•"/>
            </a:pPr>
            <a:r>
              <a:rPr lang="en-US" dirty="0"/>
              <a:t>Access to correlated data and intel</a:t>
            </a:r>
          </a:p>
          <a:p>
            <a:endParaRPr lang="en-US" dirty="0" smtClean="0"/>
          </a:p>
          <a:p>
            <a:pPr marL="285750" indent="-285750">
              <a:buFont typeface="Arial" panose="020B0604020202020204" pitchFamily="34" charset="0"/>
              <a:buChar char="•"/>
            </a:pPr>
            <a:r>
              <a:rPr lang="en-US" dirty="0" smtClean="0"/>
              <a:t>High </a:t>
            </a:r>
            <a:r>
              <a:rPr lang="en-US" dirty="0"/>
              <a:t>expertise in forensics</a:t>
            </a:r>
          </a:p>
          <a:p>
            <a:pPr marL="285750" indent="-285750">
              <a:buFont typeface="Arial" panose="020B0604020202020204" pitchFamily="34" charset="0"/>
              <a:buChar char="•"/>
            </a:pPr>
            <a:r>
              <a:rPr lang="en-US" dirty="0"/>
              <a:t>Scalable capacity in analysis</a:t>
            </a:r>
          </a:p>
          <a:p>
            <a:pPr marL="285750" indent="-285750">
              <a:buFont typeface="Arial" panose="020B0604020202020204" pitchFamily="34" charset="0"/>
              <a:buChar char="•"/>
            </a:pPr>
            <a:r>
              <a:rPr lang="en-US" dirty="0"/>
              <a:t>Speed is essential</a:t>
            </a:r>
          </a:p>
        </p:txBody>
      </p:sp>
      <p:sp>
        <p:nvSpPr>
          <p:cNvPr id="6" name="Slide Number Placeholder 2"/>
          <p:cNvSpPr txBox="1">
            <a:spLocks/>
          </p:cNvSpPr>
          <p:nvPr/>
        </p:nvSpPr>
        <p:spPr>
          <a:xfrm>
            <a:off x="-6246" y="6477000"/>
            <a:ext cx="482330" cy="2274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9</a:t>
            </a:r>
          </a:p>
        </p:txBody>
      </p:sp>
    </p:spTree>
    <p:extLst>
      <p:ext uri="{BB962C8B-B14F-4D97-AF65-F5344CB8AC3E}">
        <p14:creationId xmlns:p14="http://schemas.microsoft.com/office/powerpoint/2010/main" val="365308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22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sp>
        <p:nvSpPr>
          <p:cNvPr id="4" name="Text Placeholder 3"/>
          <p:cNvSpPr>
            <a:spLocks noGrp="1"/>
          </p:cNvSpPr>
          <p:nvPr>
            <p:ph type="body" sz="quarter" idx="11"/>
          </p:nvPr>
        </p:nvSpPr>
        <p:spPr/>
        <p:txBody>
          <a:bodyPr/>
          <a:lstStyle/>
          <a:p>
            <a:r>
              <a:rPr lang="en-US" dirty="0" smtClean="0"/>
              <a:t>NCSAM</a:t>
            </a:r>
            <a:endParaRPr lang="en-US" dirty="0"/>
          </a:p>
        </p:txBody>
      </p:sp>
      <p:sp>
        <p:nvSpPr>
          <p:cNvPr id="5" name="Text Placeholder 4"/>
          <p:cNvSpPr>
            <a:spLocks noGrp="1"/>
          </p:cNvSpPr>
          <p:nvPr>
            <p:ph type="body" sz="quarter" idx="12"/>
          </p:nvPr>
        </p:nvSpPr>
        <p:spPr/>
        <p:txBody>
          <a:bodyPr/>
          <a:lstStyle/>
          <a:p>
            <a:endParaRPr lang="en-US"/>
          </a:p>
        </p:txBody>
      </p:sp>
      <p:sp>
        <p:nvSpPr>
          <p:cNvPr id="6" name="Text Placeholder 5"/>
          <p:cNvSpPr>
            <a:spLocks noGrp="1"/>
          </p:cNvSpPr>
          <p:nvPr>
            <p:ph type="body" sz="quarter" idx="13"/>
          </p:nvPr>
        </p:nvSpPr>
        <p:spPr/>
        <p:txBody>
          <a:bodyPr/>
          <a:lstStyle/>
          <a:p>
            <a:r>
              <a:rPr lang="en-US" dirty="0"/>
              <a:t>2016 Cyber-threat </a:t>
            </a:r>
            <a:r>
              <a:rPr lang="en-US" dirty="0" smtClean="0"/>
              <a:t>Landscape</a:t>
            </a:r>
            <a:endParaRPr lang="en-US" dirty="0"/>
          </a:p>
        </p:txBody>
      </p:sp>
      <p:sp>
        <p:nvSpPr>
          <p:cNvPr id="7" name="Text Placeholder 6"/>
          <p:cNvSpPr>
            <a:spLocks noGrp="1"/>
          </p:cNvSpPr>
          <p:nvPr>
            <p:ph type="body" sz="quarter" idx="14"/>
          </p:nvPr>
        </p:nvSpPr>
        <p:spPr/>
        <p:txBody>
          <a:bodyPr/>
          <a:lstStyle/>
          <a:p>
            <a:endParaRPr lang="en-US"/>
          </a:p>
        </p:txBody>
      </p:sp>
      <p:sp>
        <p:nvSpPr>
          <p:cNvPr id="8" name="Text Placeholder 7"/>
          <p:cNvSpPr>
            <a:spLocks noGrp="1"/>
          </p:cNvSpPr>
          <p:nvPr>
            <p:ph type="body" sz="quarter" idx="15"/>
          </p:nvPr>
        </p:nvSpPr>
        <p:spPr/>
        <p:txBody>
          <a:bodyPr/>
          <a:lstStyle/>
          <a:p>
            <a:r>
              <a:rPr lang="en-US" dirty="0" smtClean="0"/>
              <a:t>Malware-as-a-service</a:t>
            </a:r>
            <a:endParaRPr lang="en-US" dirty="0"/>
          </a:p>
        </p:txBody>
      </p:sp>
      <p:sp>
        <p:nvSpPr>
          <p:cNvPr id="9" name="Text Placeholder 8"/>
          <p:cNvSpPr>
            <a:spLocks noGrp="1"/>
          </p:cNvSpPr>
          <p:nvPr>
            <p:ph type="body" sz="quarter" idx="16"/>
          </p:nvPr>
        </p:nvSpPr>
        <p:spPr/>
        <p:txBody>
          <a:bodyPr/>
          <a:lstStyle/>
          <a:p>
            <a:endParaRPr lang="en-US"/>
          </a:p>
        </p:txBody>
      </p:sp>
      <p:sp>
        <p:nvSpPr>
          <p:cNvPr id="10" name="Text Placeholder 9"/>
          <p:cNvSpPr>
            <a:spLocks noGrp="1"/>
          </p:cNvSpPr>
          <p:nvPr>
            <p:ph type="body" sz="quarter" idx="17"/>
          </p:nvPr>
        </p:nvSpPr>
        <p:spPr/>
        <p:txBody>
          <a:bodyPr/>
          <a:lstStyle/>
          <a:p>
            <a:r>
              <a:rPr lang="en-US" dirty="0" smtClean="0"/>
              <a:t>PPP</a:t>
            </a:r>
            <a:endParaRPr lang="en-US" dirty="0"/>
          </a:p>
        </p:txBody>
      </p:sp>
      <p:sp>
        <p:nvSpPr>
          <p:cNvPr id="11" name="Text Placeholder 10"/>
          <p:cNvSpPr>
            <a:spLocks noGrp="1"/>
          </p:cNvSpPr>
          <p:nvPr>
            <p:ph type="body" sz="quarter" idx="18"/>
          </p:nvPr>
        </p:nvSpPr>
        <p:spPr/>
        <p:txBody>
          <a:bodyPr/>
          <a:lstStyle/>
          <a:p>
            <a:endParaRPr lang="en-US"/>
          </a:p>
        </p:txBody>
      </p:sp>
      <p:sp>
        <p:nvSpPr>
          <p:cNvPr id="12" name="Text Placeholder 11"/>
          <p:cNvSpPr>
            <a:spLocks noGrp="1"/>
          </p:cNvSpPr>
          <p:nvPr>
            <p:ph type="body" sz="quarter" idx="19"/>
          </p:nvPr>
        </p:nvSpPr>
        <p:spPr/>
        <p:txBody>
          <a:bodyPr/>
          <a:lstStyle/>
          <a:p>
            <a:endParaRPr lang="en-US" dirty="0"/>
          </a:p>
        </p:txBody>
      </p:sp>
      <p:sp>
        <p:nvSpPr>
          <p:cNvPr id="13" name="Text Placeholder 12"/>
          <p:cNvSpPr>
            <a:spLocks noGrp="1"/>
          </p:cNvSpPr>
          <p:nvPr>
            <p:ph type="body" sz="quarter" idx="20"/>
          </p:nvPr>
        </p:nvSpPr>
        <p:spPr/>
        <p:txBody>
          <a:bodyPr/>
          <a:lstStyle/>
          <a:p>
            <a:endParaRPr lang="en-US"/>
          </a:p>
        </p:txBody>
      </p:sp>
      <p:sp>
        <p:nvSpPr>
          <p:cNvPr id="14" name="Text Placeholder 13"/>
          <p:cNvSpPr>
            <a:spLocks noGrp="1"/>
          </p:cNvSpPr>
          <p:nvPr>
            <p:ph type="body" sz="quarter" idx="21"/>
          </p:nvPr>
        </p:nvSpPr>
        <p:spPr/>
        <p:txBody>
          <a:bodyPr/>
          <a:lstStyle/>
          <a:p>
            <a:endParaRPr lang="en-US"/>
          </a:p>
        </p:txBody>
      </p:sp>
      <p:sp>
        <p:nvSpPr>
          <p:cNvPr id="15" name="Text Placeholder 14"/>
          <p:cNvSpPr>
            <a:spLocks noGrp="1"/>
          </p:cNvSpPr>
          <p:nvPr>
            <p:ph type="body" sz="quarter" idx="22"/>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4"/>
          </p:nvPr>
        </p:nvSpPr>
        <p:spPr/>
        <p:txBody>
          <a:bodyPr/>
          <a:lstStyle/>
          <a:p>
            <a:endParaRPr lang="en-US"/>
          </a:p>
        </p:txBody>
      </p:sp>
      <p:sp>
        <p:nvSpPr>
          <p:cNvPr id="18" name="Text Placeholder 17"/>
          <p:cNvSpPr>
            <a:spLocks noGrp="1"/>
          </p:cNvSpPr>
          <p:nvPr>
            <p:ph type="body" sz="quarter" idx="25"/>
          </p:nvPr>
        </p:nvSpPr>
        <p:spPr/>
        <p:txBody>
          <a:bodyPr/>
          <a:lstStyle/>
          <a:p>
            <a:endParaRPr lang="en-US" dirty="0"/>
          </a:p>
        </p:txBody>
      </p:sp>
      <p:sp>
        <p:nvSpPr>
          <p:cNvPr id="19" name="Text Placeholder 18"/>
          <p:cNvSpPr>
            <a:spLocks noGrp="1"/>
          </p:cNvSpPr>
          <p:nvPr>
            <p:ph type="body" sz="quarter" idx="26"/>
          </p:nvPr>
        </p:nvSpPr>
        <p:spPr/>
        <p:txBody>
          <a:bodyPr/>
          <a:lstStyle/>
          <a:p>
            <a:endParaRPr lang="en-US"/>
          </a:p>
        </p:txBody>
      </p:sp>
      <p:sp>
        <p:nvSpPr>
          <p:cNvPr id="2" name="Slide Number Placeholder 1"/>
          <p:cNvSpPr>
            <a:spLocks noGrp="1"/>
          </p:cNvSpPr>
          <p:nvPr>
            <p:ph type="sldNum" sz="quarter" idx="4294967295"/>
          </p:nvPr>
        </p:nvSpPr>
        <p:spPr>
          <a:xfrm>
            <a:off x="0" y="6402388"/>
            <a:ext cx="509588" cy="206375"/>
          </a:xfrm>
          <a:prstGeom prst="rect">
            <a:avLst/>
          </a:prstGeom>
        </p:spPr>
        <p:txBody>
          <a:bodyPr/>
          <a:lstStyle/>
          <a:p>
            <a:fld id="{71EB5210-7F05-4119-8BDF-F623651906D1}" type="slidenum">
              <a:rPr lang="en-US" noProof="0" smtClean="0"/>
              <a:pPr/>
              <a:t>2</a:t>
            </a:fld>
            <a:endParaRPr lang="en-US" noProof="0" dirty="0"/>
          </a:p>
        </p:txBody>
      </p:sp>
    </p:spTree>
    <p:extLst>
      <p:ext uri="{BB962C8B-B14F-4D97-AF65-F5344CB8AC3E}">
        <p14:creationId xmlns:p14="http://schemas.microsoft.com/office/powerpoint/2010/main" val="88881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547689"/>
            <a:ext cx="9734550" cy="1021342"/>
          </a:xfrm>
        </p:spPr>
        <p:txBody>
          <a:bodyPr/>
          <a:lstStyle/>
          <a:p>
            <a:r>
              <a:rPr lang="en-US" dirty="0"/>
              <a:t>NCSAM</a:t>
            </a:r>
          </a:p>
        </p:txBody>
      </p:sp>
      <p:sp>
        <p:nvSpPr>
          <p:cNvPr id="3" name="Slide Number Placeholder 2"/>
          <p:cNvSpPr>
            <a:spLocks noGrp="1"/>
          </p:cNvSpPr>
          <p:nvPr>
            <p:ph type="sldNum" sz="quarter" idx="4294967295"/>
          </p:nvPr>
        </p:nvSpPr>
        <p:spPr>
          <a:xfrm>
            <a:off x="0" y="6402388"/>
            <a:ext cx="382588" cy="206375"/>
          </a:xfrm>
          <a:prstGeom prst="rect">
            <a:avLst/>
          </a:prstGeom>
        </p:spPr>
        <p:txBody>
          <a:bodyPr/>
          <a:lstStyle/>
          <a:p>
            <a:fld id="{71EB5210-7F05-4119-8BDF-F623651906D1}" type="slidenum">
              <a:rPr lang="en-US" noProof="0" smtClean="0"/>
              <a:pPr/>
              <a:t>3</a:t>
            </a:fld>
            <a:endParaRPr lang="en-US" noProof="0" dirty="0"/>
          </a:p>
        </p:txBody>
      </p:sp>
      <p:sp>
        <p:nvSpPr>
          <p:cNvPr id="5" name="TextBox 4"/>
          <p:cNvSpPr txBox="1"/>
          <p:nvPr/>
        </p:nvSpPr>
        <p:spPr>
          <a:xfrm>
            <a:off x="7010400" y="2286000"/>
            <a:ext cx="4271728"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Collaboration with Europol, Greek Police, etc.</a:t>
            </a:r>
          </a:p>
          <a:p>
            <a:endParaRPr lang="en-US" dirty="0" smtClean="0"/>
          </a:p>
          <a:p>
            <a:pPr marL="285750" indent="-285750">
              <a:buFont typeface="Arial" panose="020B0604020202020204" pitchFamily="34" charset="0"/>
              <a:buChar char="•"/>
            </a:pPr>
            <a:r>
              <a:rPr lang="en-US" dirty="0" smtClean="0"/>
              <a:t>Last NCSAM week dedicated to mobile threats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Cross-regional campaign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Free mobile security solutions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69031"/>
            <a:ext cx="4495800" cy="4495800"/>
          </a:xfrm>
          <a:prstGeom prst="rect">
            <a:avLst/>
          </a:prstGeom>
        </p:spPr>
      </p:pic>
    </p:spTree>
    <p:extLst>
      <p:ext uri="{BB962C8B-B14F-4D97-AF65-F5344CB8AC3E}">
        <p14:creationId xmlns:p14="http://schemas.microsoft.com/office/powerpoint/2010/main" val="36216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MALWARE LANDSCAPE</a:t>
            </a:r>
            <a:endParaRPr lang="en-US" dirty="0"/>
          </a:p>
        </p:txBody>
      </p:sp>
      <p:sp>
        <p:nvSpPr>
          <p:cNvPr id="3" name="Slide Number Placeholder 2"/>
          <p:cNvSpPr>
            <a:spLocks noGrp="1"/>
          </p:cNvSpPr>
          <p:nvPr>
            <p:ph type="sldNum" sz="quarter" idx="4294967295"/>
          </p:nvPr>
        </p:nvSpPr>
        <p:spPr>
          <a:xfrm>
            <a:off x="0" y="6402388"/>
            <a:ext cx="382588" cy="206375"/>
          </a:xfrm>
          <a:prstGeom prst="rect">
            <a:avLst/>
          </a:prstGeom>
        </p:spPr>
        <p:txBody>
          <a:bodyPr/>
          <a:lstStyle/>
          <a:p>
            <a:fld id="{71EB5210-7F05-4119-8BDF-F623651906D1}" type="slidenum">
              <a:rPr lang="en-US" noProof="0" smtClean="0"/>
              <a:pPr/>
              <a:t>4</a:t>
            </a:fld>
            <a:endParaRPr lang="en-US" noProof="0" dirty="0"/>
          </a:p>
        </p:txBody>
      </p:sp>
      <p:sp>
        <p:nvSpPr>
          <p:cNvPr id="4" name="TextBox 3"/>
          <p:cNvSpPr txBox="1"/>
          <p:nvPr/>
        </p:nvSpPr>
        <p:spPr>
          <a:xfrm>
            <a:off x="1219200" y="1905000"/>
            <a:ext cx="7783156" cy="1754326"/>
          </a:xfrm>
          <a:prstGeom prst="rect">
            <a:avLst/>
          </a:prstGeom>
          <a:noFill/>
        </p:spPr>
        <p:txBody>
          <a:bodyPr wrap="none" rtlCol="0">
            <a:spAutoFit/>
          </a:bodyPr>
          <a:lstStyle/>
          <a:p>
            <a:pPr marL="285750" indent="-285750">
              <a:buFont typeface="Arial" panose="020B0604020202020204" pitchFamily="34" charset="0"/>
              <a:buChar char="•"/>
            </a:pPr>
            <a:r>
              <a:rPr lang="en-US" dirty="0"/>
              <a:t>CONVENTIONAL THREATS, KNOWN FROM THE PREVIOUS YEARS</a:t>
            </a:r>
            <a:endParaRPr lang="ro-RO" dirty="0"/>
          </a:p>
          <a:p>
            <a:pPr marL="285750" indent="-285750">
              <a:buFont typeface="Arial" panose="020B0604020202020204" pitchFamily="34" charset="0"/>
              <a:buChar char="•"/>
            </a:pPr>
            <a:endParaRPr lang="ro-RO" dirty="0"/>
          </a:p>
          <a:p>
            <a:pPr marL="742950" lvl="1" indent="-285750">
              <a:buFont typeface="Arial" panose="020B0604020202020204" pitchFamily="34" charset="0"/>
              <a:buChar char="•"/>
            </a:pPr>
            <a:r>
              <a:rPr lang="en-US" dirty="0"/>
              <a:t>Banker Trojans (Zeus, </a:t>
            </a:r>
            <a:r>
              <a:rPr lang="en-US" dirty="0" err="1"/>
              <a:t>Carberp</a:t>
            </a:r>
            <a:r>
              <a:rPr lang="en-US" dirty="0"/>
              <a:t>, </a:t>
            </a:r>
            <a:r>
              <a:rPr lang="en-US" dirty="0" err="1"/>
              <a:t>SpyEye</a:t>
            </a:r>
            <a:r>
              <a:rPr lang="en-US" dirty="0"/>
              <a:t>)</a:t>
            </a:r>
            <a:endParaRPr lang="ro-RO" dirty="0"/>
          </a:p>
          <a:p>
            <a:pPr marL="742950" lvl="1" indent="-285750">
              <a:buFont typeface="Arial" panose="020B0604020202020204" pitchFamily="34" charset="0"/>
              <a:buChar char="•"/>
            </a:pPr>
            <a:r>
              <a:rPr lang="en-US" dirty="0"/>
              <a:t>Information Stealers (especially password stealers)</a:t>
            </a:r>
            <a:endParaRPr lang="ro-RO" dirty="0"/>
          </a:p>
          <a:p>
            <a:pPr marL="742950" lvl="1" indent="-285750">
              <a:buFont typeface="Arial" panose="020B0604020202020204" pitchFamily="34" charset="0"/>
              <a:buChar char="•"/>
            </a:pPr>
            <a:r>
              <a:rPr lang="en-US" dirty="0"/>
              <a:t>Spam-sending Trojans</a:t>
            </a:r>
          </a:p>
          <a:p>
            <a:pPr marL="742950" lvl="1" indent="-285750">
              <a:buFont typeface="Arial" panose="020B0604020202020204" pitchFamily="34" charset="0"/>
              <a:buChar char="•"/>
            </a:pPr>
            <a:endParaRPr lang="en-US" dirty="0"/>
          </a:p>
        </p:txBody>
      </p:sp>
      <p:sp>
        <p:nvSpPr>
          <p:cNvPr id="5" name="TextBox 4"/>
          <p:cNvSpPr txBox="1"/>
          <p:nvPr/>
        </p:nvSpPr>
        <p:spPr>
          <a:xfrm>
            <a:off x="1219201" y="4300234"/>
            <a:ext cx="705199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NEW THREATS</a:t>
            </a:r>
            <a:endParaRPr lang="ro-RO" dirty="0"/>
          </a:p>
          <a:p>
            <a:pPr marL="285750" indent="-285750">
              <a:buFont typeface="Arial" panose="020B0604020202020204" pitchFamily="34" charset="0"/>
              <a:buChar char="•"/>
            </a:pPr>
            <a:endParaRPr lang="ro-RO" dirty="0"/>
          </a:p>
          <a:p>
            <a:pPr marL="742950" lvl="1" indent="-285750">
              <a:buFont typeface="Arial" panose="020B0604020202020204" pitchFamily="34" charset="0"/>
              <a:buChar char="•"/>
            </a:pPr>
            <a:r>
              <a:rPr lang="en-US" dirty="0"/>
              <a:t>RANSOMWARE</a:t>
            </a:r>
            <a:endParaRPr lang="ro-RO" dirty="0"/>
          </a:p>
          <a:p>
            <a:pPr marL="742950" lvl="1" indent="-285750">
              <a:buFont typeface="Arial" panose="020B0604020202020204" pitchFamily="34" charset="0"/>
              <a:buChar char="•"/>
            </a:pPr>
            <a:r>
              <a:rPr lang="en-US" dirty="0"/>
              <a:t>EXPLOIT KITS</a:t>
            </a:r>
          </a:p>
          <a:p>
            <a:pPr marL="742950" lvl="1" indent="-285750">
              <a:buFont typeface="Arial" panose="020B0604020202020204" pitchFamily="34" charset="0"/>
              <a:buChar char="•"/>
            </a:pPr>
            <a:r>
              <a:rPr lang="en-US" dirty="0"/>
              <a:t>ADVANCED PERSISTENT THREATS</a:t>
            </a:r>
          </a:p>
        </p:txBody>
      </p:sp>
    </p:spTree>
    <p:extLst>
      <p:ext uri="{BB962C8B-B14F-4D97-AF65-F5344CB8AC3E}">
        <p14:creationId xmlns:p14="http://schemas.microsoft.com/office/powerpoint/2010/main" val="149200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MALWARE LANDSCAPE</a:t>
            </a:r>
            <a:endParaRPr lang="en-US" dirty="0"/>
          </a:p>
        </p:txBody>
      </p:sp>
      <p:sp>
        <p:nvSpPr>
          <p:cNvPr id="3" name="Slide Number Placeholder 2"/>
          <p:cNvSpPr>
            <a:spLocks noGrp="1"/>
          </p:cNvSpPr>
          <p:nvPr>
            <p:ph type="sldNum" sz="quarter" idx="4294967295"/>
          </p:nvPr>
        </p:nvSpPr>
        <p:spPr>
          <a:xfrm>
            <a:off x="0" y="6477000"/>
            <a:ext cx="382003" cy="207035"/>
          </a:xfrm>
          <a:prstGeom prst="rect">
            <a:avLst/>
          </a:prstGeom>
        </p:spPr>
        <p:txBody>
          <a:bodyPr/>
          <a:lstStyle/>
          <a:p>
            <a:fld id="{71EB5210-7F05-4119-8BDF-F623651906D1}" type="slidenum">
              <a:rPr lang="en-US" noProof="0" smtClean="0"/>
              <a:pPr/>
              <a:t>5</a:t>
            </a:fld>
            <a:endParaRPr lang="en-US" noProof="0" dirty="0"/>
          </a:p>
        </p:txBody>
      </p:sp>
      <p:sp>
        <p:nvSpPr>
          <p:cNvPr id="4" name="TextBox 3"/>
          <p:cNvSpPr txBox="1"/>
          <p:nvPr/>
        </p:nvSpPr>
        <p:spPr>
          <a:xfrm>
            <a:off x="1828800" y="1828800"/>
            <a:ext cx="8039866" cy="3416320"/>
          </a:xfrm>
          <a:prstGeom prst="rect">
            <a:avLst/>
          </a:prstGeom>
          <a:noFill/>
        </p:spPr>
        <p:txBody>
          <a:bodyPr wrap="square" rtlCol="0">
            <a:spAutoFit/>
          </a:bodyPr>
          <a:lstStyle/>
          <a:p>
            <a:r>
              <a:rPr lang="en-US" sz="5400" b="1" dirty="0">
                <a:solidFill>
                  <a:srgbClr val="000000"/>
                </a:solidFill>
              </a:rPr>
              <a:t>60% </a:t>
            </a:r>
            <a:r>
              <a:rPr lang="en-US" dirty="0"/>
              <a:t>of targeted malware aims at SMBs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sz="5400" b="1" dirty="0">
                <a:solidFill>
                  <a:srgbClr val="000000"/>
                </a:solidFill>
              </a:rPr>
              <a:t>25%</a:t>
            </a:r>
            <a:r>
              <a:rPr lang="en-US" sz="5400" dirty="0">
                <a:solidFill>
                  <a:srgbClr val="000000"/>
                </a:solidFill>
              </a:rPr>
              <a:t> </a:t>
            </a:r>
            <a:r>
              <a:rPr lang="en-US" dirty="0"/>
              <a:t>of all malware is virtual machine aware.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b="1" dirty="0">
                <a:solidFill>
                  <a:srgbClr val="000000"/>
                </a:solidFill>
              </a:rPr>
              <a:t>Note: Virtualization alone is not the key to security.</a:t>
            </a:r>
          </a:p>
        </p:txBody>
      </p:sp>
    </p:spTree>
    <p:extLst>
      <p:ext uri="{BB962C8B-B14F-4D97-AF65-F5344CB8AC3E}">
        <p14:creationId xmlns:p14="http://schemas.microsoft.com/office/powerpoint/2010/main" val="37892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146" y="533400"/>
            <a:ext cx="10265453" cy="763325"/>
          </a:xfrm>
        </p:spPr>
        <p:txBody>
          <a:bodyPr/>
          <a:lstStyle/>
          <a:p>
            <a:r>
              <a:rPr lang="en-US" dirty="0" smtClean="0"/>
              <a:t>MALWARE NOW AVAILABLE AS A SERVICE</a:t>
            </a:r>
            <a:endParaRPr lang="en-US" dirty="0"/>
          </a:p>
        </p:txBody>
      </p:sp>
      <p:sp>
        <p:nvSpPr>
          <p:cNvPr id="3" name="Slide Number Placeholder 2"/>
          <p:cNvSpPr>
            <a:spLocks noGrp="1"/>
          </p:cNvSpPr>
          <p:nvPr>
            <p:ph type="sldNum" sz="quarter" idx="4294967295"/>
          </p:nvPr>
        </p:nvSpPr>
        <p:spPr>
          <a:xfrm>
            <a:off x="0" y="6477000"/>
            <a:ext cx="382003" cy="207035"/>
          </a:xfrm>
          <a:prstGeom prst="rect">
            <a:avLst/>
          </a:prstGeom>
        </p:spPr>
        <p:txBody>
          <a:bodyPr/>
          <a:lstStyle/>
          <a:p>
            <a:fld id="{71EB5210-7F05-4119-8BDF-F623651906D1}" type="slidenum">
              <a:rPr lang="en-US" noProof="0" smtClean="0"/>
              <a:pPr/>
              <a:t>6</a:t>
            </a:fld>
            <a:endParaRPr lang="en-US" noProof="0" dirty="0"/>
          </a:p>
        </p:txBody>
      </p:sp>
      <p:sp>
        <p:nvSpPr>
          <p:cNvPr id="5" name="CustomShape 3"/>
          <p:cNvSpPr/>
          <p:nvPr/>
        </p:nvSpPr>
        <p:spPr>
          <a:xfrm>
            <a:off x="5496010" y="2160603"/>
            <a:ext cx="5400589" cy="287869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dirty="0"/>
          </a:p>
          <a:p>
            <a:pPr marL="800100" lvl="1" indent="-342900">
              <a:buFont typeface="Arial" panose="020B0604020202020204" pitchFamily="34" charset="0"/>
              <a:buChar char="•"/>
            </a:pPr>
            <a:r>
              <a:rPr lang="en-US" sz="2000" dirty="0">
                <a:solidFill>
                  <a:srgbClr val="1E1E1E"/>
                </a:solidFill>
                <a:ea typeface="Kozuka Gothic Pr6N L"/>
              </a:rPr>
              <a:t>Malware Creation Toolkits</a:t>
            </a:r>
          </a:p>
          <a:p>
            <a:pPr marL="800100" lvl="1" indent="-342900">
              <a:buFont typeface="Arial" panose="020B0604020202020204" pitchFamily="34" charset="0"/>
              <a:buChar char="•"/>
            </a:pPr>
            <a:r>
              <a:rPr lang="en-US" sz="2000" dirty="0">
                <a:solidFill>
                  <a:srgbClr val="1E1E1E"/>
                </a:solidFill>
                <a:latin typeface="Arial"/>
                <a:ea typeface="Kozuka Gothic Pr6N L"/>
              </a:rPr>
              <a:t>Selling for between </a:t>
            </a:r>
            <a:r>
              <a:rPr lang="ro-RO" sz="2000" dirty="0">
                <a:solidFill>
                  <a:srgbClr val="1E1E1E"/>
                </a:solidFill>
                <a:latin typeface="Arial"/>
                <a:ea typeface="Kozuka Gothic Pr6N L"/>
              </a:rPr>
              <a:t>$100 - $10,000</a:t>
            </a:r>
            <a:r>
              <a:rPr lang="en-US" sz="2000" dirty="0">
                <a:solidFill>
                  <a:srgbClr val="1E1E1E"/>
                </a:solidFill>
                <a:latin typeface="Arial"/>
                <a:ea typeface="Kozuka Gothic Pr6N L"/>
              </a:rPr>
              <a:t>; some are free</a:t>
            </a:r>
          </a:p>
          <a:p>
            <a:pPr marL="800100" lvl="1" indent="-342900">
              <a:buFont typeface="Arial" panose="020B0604020202020204" pitchFamily="34" charset="0"/>
              <a:buChar char="•"/>
            </a:pPr>
            <a:r>
              <a:rPr lang="en-US" sz="2000" dirty="0">
                <a:solidFill>
                  <a:srgbClr val="1E1E1E"/>
                </a:solidFill>
                <a:latin typeface="Arial"/>
                <a:ea typeface="Kozuka Gothic Pr6N L"/>
              </a:rPr>
              <a:t>Hourly updates</a:t>
            </a:r>
            <a:endParaRPr lang="ro-RO" sz="2000" dirty="0">
              <a:solidFill>
                <a:srgbClr val="1E1E1E"/>
              </a:solidFill>
              <a:latin typeface="Arial"/>
              <a:ea typeface="Kozuka Gothic Pr6N L"/>
            </a:endParaRPr>
          </a:p>
          <a:p>
            <a:pPr marL="800100" lvl="1" indent="-342900">
              <a:buFont typeface="Arial" panose="020B0604020202020204" pitchFamily="34" charset="0"/>
              <a:buChar char="•"/>
            </a:pPr>
            <a:r>
              <a:rPr lang="en-US" sz="2000" dirty="0">
                <a:solidFill>
                  <a:srgbClr val="1E1E1E"/>
                </a:solidFill>
                <a:latin typeface="Arial"/>
                <a:ea typeface="Kozuka Gothic Pr6N L"/>
              </a:rPr>
              <a:t>Technical support for “customers”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117" y="2160604"/>
            <a:ext cx="3212224" cy="294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530" y="457200"/>
            <a:ext cx="6240165" cy="763325"/>
          </a:xfrm>
        </p:spPr>
        <p:txBody>
          <a:bodyPr/>
          <a:lstStyle/>
          <a:p>
            <a:r>
              <a:rPr lang="en-US" dirty="0" smtClean="0"/>
              <a:t>Targets</a:t>
            </a:r>
            <a:endParaRPr lang="en-US" dirty="0"/>
          </a:p>
        </p:txBody>
      </p:sp>
      <p:sp>
        <p:nvSpPr>
          <p:cNvPr id="3" name="Slide Number Placeholder 2"/>
          <p:cNvSpPr>
            <a:spLocks noGrp="1"/>
          </p:cNvSpPr>
          <p:nvPr>
            <p:ph type="sldNum" sz="quarter" idx="4294967295"/>
          </p:nvPr>
        </p:nvSpPr>
        <p:spPr>
          <a:xfrm>
            <a:off x="0" y="6477000"/>
            <a:ext cx="558530" cy="196380"/>
          </a:xfrm>
          <a:prstGeom prst="rect">
            <a:avLst/>
          </a:prstGeom>
        </p:spPr>
        <p:txBody>
          <a:bodyPr/>
          <a:lstStyle/>
          <a:p>
            <a:fld id="{71EB5210-7F05-4119-8BDF-F623651906D1}" type="slidenum">
              <a:rPr lang="en-US" noProof="0" smtClean="0"/>
              <a:pPr/>
              <a:t>7</a:t>
            </a:fld>
            <a:endParaRPr lang="en-US" noProof="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233" y="2049023"/>
            <a:ext cx="6000750" cy="15811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026" y="3978284"/>
            <a:ext cx="4378127" cy="2063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233" y="2049024"/>
            <a:ext cx="7295508" cy="3992615"/>
          </a:xfrm>
          <a:prstGeom prst="rect">
            <a:avLst/>
          </a:prstGeom>
        </p:spPr>
      </p:pic>
    </p:spTree>
    <p:extLst>
      <p:ext uri="{BB962C8B-B14F-4D97-AF65-F5344CB8AC3E}">
        <p14:creationId xmlns:p14="http://schemas.microsoft.com/office/powerpoint/2010/main" val="266546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24" y="438851"/>
            <a:ext cx="9302476" cy="763325"/>
          </a:xfrm>
        </p:spPr>
        <p:txBody>
          <a:bodyPr/>
          <a:lstStyle/>
          <a:p>
            <a:r>
              <a:rPr lang="ro-RO" dirty="0" smtClean="0"/>
              <a:t>Malware – </a:t>
            </a:r>
            <a:r>
              <a:rPr lang="en-US" dirty="0" smtClean="0"/>
              <a:t>A BILLION DOLLAR BUSINESS</a:t>
            </a:r>
            <a:endParaRPr lang="en-US" dirty="0"/>
          </a:p>
        </p:txBody>
      </p:sp>
      <p:sp>
        <p:nvSpPr>
          <p:cNvPr id="3" name="Slide Number Placeholder 2"/>
          <p:cNvSpPr>
            <a:spLocks noGrp="1"/>
          </p:cNvSpPr>
          <p:nvPr>
            <p:ph type="sldNum" sz="quarter" idx="4294967295"/>
          </p:nvPr>
        </p:nvSpPr>
        <p:spPr>
          <a:xfrm>
            <a:off x="0" y="6477000"/>
            <a:ext cx="482330" cy="227487"/>
          </a:xfrm>
          <a:prstGeom prst="rect">
            <a:avLst/>
          </a:prstGeom>
        </p:spPr>
        <p:txBody>
          <a:bodyPr/>
          <a:lstStyle/>
          <a:p>
            <a:fld id="{71EB5210-7F05-4119-8BDF-F623651906D1}" type="slidenum">
              <a:rPr lang="en-US" noProof="0" smtClean="0"/>
              <a:pPr/>
              <a:t>8</a:t>
            </a:fld>
            <a:endParaRPr lang="en-US" noProof="0" dirty="0"/>
          </a:p>
        </p:txBody>
      </p:sp>
      <p:sp>
        <p:nvSpPr>
          <p:cNvPr id="4" name="CustomShape 3"/>
          <p:cNvSpPr/>
          <p:nvPr/>
        </p:nvSpPr>
        <p:spPr>
          <a:xfrm>
            <a:off x="6248280" y="1158840"/>
            <a:ext cx="4047650" cy="39501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endParaRPr dirty="0"/>
          </a:p>
          <a:p>
            <a:pPr>
              <a:lnSpc>
                <a:spcPct val="100000"/>
              </a:lnSpc>
            </a:pPr>
            <a:endParaRPr dirty="0"/>
          </a:p>
          <a:p>
            <a:pPr marL="800100" lvl="1" indent="-342900">
              <a:buFont typeface="Arial" panose="020B0604020202020204" pitchFamily="34" charset="0"/>
              <a:buChar char="•"/>
            </a:pPr>
            <a:endParaRPr lang="en-US" sz="2000" dirty="0">
              <a:solidFill>
                <a:srgbClr val="1E1E1E"/>
              </a:solidFill>
              <a:latin typeface="Arial"/>
              <a:ea typeface="Kozuka Gothic Pr6N L"/>
            </a:endParaRPr>
          </a:p>
          <a:p>
            <a:r>
              <a:rPr lang="en-US" sz="3200" b="1" dirty="0">
                <a:solidFill>
                  <a:srgbClr val="000000"/>
                </a:solidFill>
                <a:ea typeface="Kozuka Gothic Pr6N H"/>
              </a:rPr>
              <a:t>1,425% ROI *</a:t>
            </a:r>
          </a:p>
          <a:p>
            <a:endParaRPr lang="en-US" sz="3200" b="1" dirty="0">
              <a:solidFill>
                <a:srgbClr val="1E1E1E"/>
              </a:solidFill>
              <a:ea typeface="Kozuka Gothic Pr6N H"/>
            </a:endParaRPr>
          </a:p>
          <a:p>
            <a:pPr marL="800100" lvl="1" indent="-342900">
              <a:buFont typeface="Arial" panose="020B0604020202020204" pitchFamily="34" charset="0"/>
              <a:buChar char="•"/>
            </a:pPr>
            <a:r>
              <a:rPr lang="en-US" dirty="0"/>
              <a:t>For every dollar spent, hackers make </a:t>
            </a:r>
            <a:r>
              <a:rPr lang="ro-RO" dirty="0"/>
              <a:t>1,400 </a:t>
            </a:r>
            <a:r>
              <a:rPr lang="en-US" dirty="0"/>
              <a:t>times more</a:t>
            </a:r>
            <a:endParaRPr lang="ro-RO" dirty="0"/>
          </a:p>
          <a:p>
            <a:pPr marL="800100" lvl="1" indent="-342900">
              <a:buFont typeface="Arial" panose="020B0604020202020204" pitchFamily="34" charset="0"/>
              <a:buChar char="•"/>
            </a:pPr>
            <a:r>
              <a:rPr lang="en-US" dirty="0"/>
              <a:t>Example:</a:t>
            </a:r>
            <a:r>
              <a:rPr lang="ro-RO" dirty="0"/>
              <a:t> Cryptolocker</a:t>
            </a:r>
            <a:r>
              <a:rPr lang="en-US" dirty="0"/>
              <a:t> </a:t>
            </a:r>
            <a:r>
              <a:rPr lang="en-US" sz="2400" b="1" dirty="0">
                <a:solidFill>
                  <a:srgbClr val="000000"/>
                </a:solidFill>
              </a:rPr>
              <a:t>($28 million</a:t>
            </a:r>
            <a:r>
              <a:rPr lang="en-US" dirty="0">
                <a:solidFill>
                  <a:srgbClr val="000000"/>
                </a:solidFill>
              </a:rPr>
              <a:t> </a:t>
            </a:r>
            <a:r>
              <a:rPr lang="en-US" dirty="0"/>
              <a:t>in </a:t>
            </a:r>
            <a:r>
              <a:rPr lang="ro-RO" dirty="0"/>
              <a:t>4 </a:t>
            </a:r>
            <a:r>
              <a:rPr lang="en-US" dirty="0"/>
              <a:t>months</a:t>
            </a:r>
            <a:r>
              <a:rPr lang="ro-RO" b="1" dirty="0">
                <a:solidFill>
                  <a:srgbClr val="000000"/>
                </a:solidFill>
              </a:rPr>
              <a:t>)</a:t>
            </a:r>
            <a:r>
              <a:rPr lang="ro-RO" dirty="0"/>
              <a:t> </a:t>
            </a:r>
            <a:endParaRPr lang="en-US" dirty="0"/>
          </a:p>
          <a:p>
            <a:pPr marL="800100" lvl="1" indent="-342900">
              <a:buFont typeface="Arial" panose="020B0604020202020204" pitchFamily="34" charset="0"/>
              <a:buChar char="•"/>
            </a:pPr>
            <a:r>
              <a:rPr lang="en-US" dirty="0" err="1"/>
              <a:t>CryptoWall</a:t>
            </a:r>
            <a:r>
              <a:rPr lang="en-US" dirty="0"/>
              <a:t>: </a:t>
            </a:r>
            <a:r>
              <a:rPr lang="en-US" sz="2400" b="1" dirty="0">
                <a:solidFill>
                  <a:srgbClr val="000000"/>
                </a:solidFill>
              </a:rPr>
              <a:t>380 million </a:t>
            </a:r>
            <a:r>
              <a:rPr lang="en-US" dirty="0"/>
              <a:t>in one year</a:t>
            </a:r>
            <a:endParaRPr dirty="0"/>
          </a:p>
        </p:txBody>
      </p:sp>
      <p:sp>
        <p:nvSpPr>
          <p:cNvPr id="5" name="Rectangle 4"/>
          <p:cNvSpPr/>
          <p:nvPr/>
        </p:nvSpPr>
        <p:spPr>
          <a:xfrm>
            <a:off x="1656074" y="2979430"/>
            <a:ext cx="4462658" cy="1938992"/>
          </a:xfrm>
          <a:prstGeom prst="rect">
            <a:avLst/>
          </a:prstGeom>
          <a:noFill/>
        </p:spPr>
        <p:txBody>
          <a:bodyPr wrap="square" lIns="91440" tIns="45720" rIns="91440" bIns="45720">
            <a:spAutoFit/>
          </a:bodyPr>
          <a:lstStyle/>
          <a:p>
            <a:pPr algn="ctr"/>
            <a:r>
              <a:rPr lang="en-US" sz="12000" dirty="0">
                <a:ln w="0"/>
                <a:solidFill>
                  <a:srgbClr val="000000"/>
                </a:solidFill>
                <a:effectLst>
                  <a:outerShdw blurRad="38100" dist="19050" dir="2700000" algn="tl" rotWithShape="0">
                    <a:schemeClr val="dk1">
                      <a:alpha val="40000"/>
                    </a:schemeClr>
                  </a:outerShdw>
                </a:effectLst>
              </a:rPr>
              <a:t>$$$</a:t>
            </a:r>
          </a:p>
        </p:txBody>
      </p:sp>
      <p:sp>
        <p:nvSpPr>
          <p:cNvPr id="6" name="TextBox 5"/>
          <p:cNvSpPr txBox="1"/>
          <p:nvPr/>
        </p:nvSpPr>
        <p:spPr>
          <a:xfrm>
            <a:off x="7175983" y="5828961"/>
            <a:ext cx="3119947" cy="461665"/>
          </a:xfrm>
          <a:prstGeom prst="rect">
            <a:avLst/>
          </a:prstGeom>
          <a:noFill/>
        </p:spPr>
        <p:txBody>
          <a:bodyPr wrap="square" rtlCol="0">
            <a:spAutoFit/>
          </a:bodyPr>
          <a:lstStyle/>
          <a:p>
            <a:r>
              <a:rPr lang="ro-RO" sz="1200" dirty="0"/>
              <a:t>*</a:t>
            </a:r>
            <a:r>
              <a:rPr lang="en-US" sz="1200" dirty="0"/>
              <a:t>source</a:t>
            </a:r>
            <a:r>
              <a:rPr lang="ro-RO" sz="1200" dirty="0"/>
              <a:t>: </a:t>
            </a:r>
            <a:r>
              <a:rPr lang="en-US" sz="1200" dirty="0"/>
              <a:t>the RAND Report</a:t>
            </a:r>
          </a:p>
          <a:p>
            <a:endParaRPr lang="en-US" sz="1200" dirty="0"/>
          </a:p>
        </p:txBody>
      </p:sp>
    </p:spTree>
    <p:extLst>
      <p:ext uri="{BB962C8B-B14F-4D97-AF65-F5344CB8AC3E}">
        <p14:creationId xmlns:p14="http://schemas.microsoft.com/office/powerpoint/2010/main" val="63779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Cybercrime Global Costs</a:t>
            </a:r>
          </a:p>
        </p:txBody>
      </p:sp>
      <p:sp>
        <p:nvSpPr>
          <p:cNvPr id="3" name="Slide Number Placeholder 2"/>
          <p:cNvSpPr>
            <a:spLocks noGrp="1"/>
          </p:cNvSpPr>
          <p:nvPr>
            <p:ph type="sldNum" sz="quarter" idx="4294967295"/>
          </p:nvPr>
        </p:nvSpPr>
        <p:spPr>
          <a:xfrm>
            <a:off x="-6246" y="6477000"/>
            <a:ext cx="482330" cy="227487"/>
          </a:xfrm>
          <a:prstGeom prst="rect">
            <a:avLst/>
          </a:prstGeom>
        </p:spPr>
        <p:txBody>
          <a:bodyPr/>
          <a:lstStyle/>
          <a:p>
            <a:fld id="{71EB5210-7F05-4119-8BDF-F623651906D1}" type="slidenum">
              <a:rPr lang="en-US" noProof="0" smtClean="0"/>
              <a:pPr/>
              <a:t>9</a:t>
            </a:fld>
            <a:endParaRPr lang="en-US" noProof="0" dirty="0"/>
          </a:p>
        </p:txBody>
      </p:sp>
      <p:graphicFrame>
        <p:nvGraphicFramePr>
          <p:cNvPr id="5" name="Chart 4"/>
          <p:cNvGraphicFramePr>
            <a:graphicFrameLocks/>
          </p:cNvGraphicFramePr>
          <p:nvPr>
            <p:extLst>
              <p:ext uri="{D42A27DB-BD31-4B8C-83A1-F6EECF244321}">
                <p14:modId xmlns:p14="http://schemas.microsoft.com/office/powerpoint/2010/main" val="4246813523"/>
              </p:ext>
            </p:extLst>
          </p:nvPr>
        </p:nvGraphicFramePr>
        <p:xfrm>
          <a:off x="1752600" y="1569031"/>
          <a:ext cx="8636000" cy="47560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054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_Bitdefender">
  <a:themeElements>
    <a:clrScheme name="Bitdefender">
      <a:dk1>
        <a:srgbClr val="1E1E1E"/>
      </a:dk1>
      <a:lt1>
        <a:srgbClr val="FFFFFF"/>
      </a:lt1>
      <a:dk2>
        <a:srgbClr val="63727B"/>
      </a:dk2>
      <a:lt2>
        <a:srgbClr val="D7D7D7"/>
      </a:lt2>
      <a:accent1>
        <a:srgbClr val="FF0000"/>
      </a:accent1>
      <a:accent2>
        <a:srgbClr val="3D9EB9"/>
      </a:accent2>
      <a:accent3>
        <a:srgbClr val="0579AA"/>
      </a:accent3>
      <a:accent4>
        <a:srgbClr val="1F4864"/>
      </a:accent4>
      <a:accent5>
        <a:srgbClr val="A5A5A5"/>
      </a:accent5>
      <a:accent6>
        <a:srgbClr val="51A71D"/>
      </a:accent6>
      <a:hlink>
        <a:srgbClr val="1E1E1E"/>
      </a:hlink>
      <a:folHlink>
        <a:srgbClr val="7F0000"/>
      </a:folHlink>
    </a:clrScheme>
    <a:fontScheme name="Bitdefen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D_Visual_Support_Template.pptx" id="{7ABF7F0E-C478-46B3-BA67-34EA09661096}" vid="{39346050-9D27-4B13-8F68-947386FDD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53BAE0AF2E08468497B81561F452EB" ma:contentTypeVersion="0" ma:contentTypeDescription="Create a new document." ma:contentTypeScope="" ma:versionID="34e31d195317ff29d568aec13071f1f3">
  <xsd:schema xmlns:xsd="http://www.w3.org/2001/XMLSchema" xmlns:xs="http://www.w3.org/2001/XMLSchema" xmlns:p="http://schemas.microsoft.com/office/2006/metadata/properties" targetNamespace="http://schemas.microsoft.com/office/2006/metadata/properties" ma:root="true" ma:fieldsID="275e6ba4f4835cac3199ae184a1fa41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F4C46B-AB3A-4E22-BD48-DBA2C348DFD8}">
  <ds:schemaRefs>
    <ds:schemaRef ds:uri="http://schemas.microsoft.com/sharepoint/v3/contenttype/forms"/>
  </ds:schemaRefs>
</ds:datastoreItem>
</file>

<file path=customXml/itemProps2.xml><?xml version="1.0" encoding="utf-8"?>
<ds:datastoreItem xmlns:ds="http://schemas.openxmlformats.org/officeDocument/2006/customXml" ds:itemID="{37729208-0BB7-4DAC-859C-BF1D45E1D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2ACD919-9EB8-41D2-AB6C-BD7DD02B1DA7}">
  <ds:schemaRefs>
    <ds:schemaRef ds:uri="http://schemas.microsoft.com/office/infopath/2007/PartnerControls"/>
    <ds:schemaRef ds:uri="http://purl.org/dc/dcmitype/"/>
    <ds:schemaRef ds:uri="http://www.w3.org/XML/1998/namespace"/>
    <ds:schemaRef ds:uri="http://purl.org/dc/terms/"/>
    <ds:schemaRef ds:uri="http://purl.org/dc/elements/1.1/"/>
    <ds:schemaRef ds:uri="http://schemas.microsoft.com/office/2006/documentManagement/types"/>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BD_Visual_Support_Template_19_12_2014</Template>
  <TotalTime>9835</TotalTime>
  <Words>435</Words>
  <Application>Microsoft Office PowerPoint</Application>
  <PresentationFormat>Widescreen</PresentationFormat>
  <Paragraphs>103</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Kozuka Gothic Pr6N H</vt:lpstr>
      <vt:lpstr>Kozuka Gothic Pr6N L</vt:lpstr>
      <vt:lpstr>Arial</vt:lpstr>
      <vt:lpstr>Arial Narrow</vt:lpstr>
      <vt:lpstr>Calibri</vt:lpstr>
      <vt:lpstr>2_Bitdefender</vt:lpstr>
      <vt:lpstr>Malware – A BILLION DOLLAR BUSINESS</vt:lpstr>
      <vt:lpstr>agenda</vt:lpstr>
      <vt:lpstr>NCSAM</vt:lpstr>
      <vt:lpstr>THE MALWARE LANDSCAPE</vt:lpstr>
      <vt:lpstr>THE MALWARE LANDSCAPE</vt:lpstr>
      <vt:lpstr>MALWARE NOW AVAILABLE AS A SERVICE</vt:lpstr>
      <vt:lpstr>Targets</vt:lpstr>
      <vt:lpstr>Malware – A BILLION DOLLAR BUSINESS</vt:lpstr>
      <vt:lpstr>Cybercrime Global Costs</vt:lpstr>
      <vt:lpstr>Some issues on PPP investigations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BITDEFENDER 2015.  ONECLICK SECURITY™</dc:title>
  <dc:creator>Andra Mihaela CAZACU</dc:creator>
  <cp:lastModifiedBy>Adrian Liviu ARSENE</cp:lastModifiedBy>
  <cp:revision>397</cp:revision>
  <cp:lastPrinted>2014-09-06T22:41:36Z</cp:lastPrinted>
  <dcterms:created xsi:type="dcterms:W3CDTF">2015-02-03T09:43:26Z</dcterms:created>
  <dcterms:modified xsi:type="dcterms:W3CDTF">2016-10-03T07:52:06Z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0x0101000953BAE0AF2E08468497B81561F452EB</vt:lpwstr>
  </property>
  <property fmtid="{D5CDD505-2E9C-101B-9397-08002B2CF9AE}" pid="3" name="IsMyDocuments">
    <vt:bool>true</vt:bool>
  </property>
</Properties>
</file>